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rawing8.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5" r:id="rId2"/>
    <p:sldId id="258" r:id="rId3"/>
    <p:sldId id="266" r:id="rId4"/>
    <p:sldId id="267" r:id="rId5"/>
    <p:sldId id="268" r:id="rId6"/>
    <p:sldId id="269" r:id="rId7"/>
    <p:sldId id="270" r:id="rId8"/>
    <p:sldId id="302" r:id="rId9"/>
    <p:sldId id="273" r:id="rId10"/>
    <p:sldId id="274" r:id="rId11"/>
    <p:sldId id="275" r:id="rId12"/>
    <p:sldId id="276" r:id="rId13"/>
    <p:sldId id="277" r:id="rId14"/>
    <p:sldId id="278" r:id="rId15"/>
    <p:sldId id="279" r:id="rId16"/>
    <p:sldId id="280" r:id="rId17"/>
    <p:sldId id="281" r:id="rId18"/>
    <p:sldId id="305" r:id="rId19"/>
    <p:sldId id="282" r:id="rId20"/>
    <p:sldId id="283" r:id="rId21"/>
    <p:sldId id="284" r:id="rId22"/>
    <p:sldId id="285" r:id="rId23"/>
    <p:sldId id="286" r:id="rId24"/>
    <p:sldId id="287" r:id="rId25"/>
    <p:sldId id="288" r:id="rId26"/>
    <p:sldId id="289" r:id="rId27"/>
    <p:sldId id="290" r:id="rId28"/>
    <p:sldId id="291" r:id="rId29"/>
    <p:sldId id="293" r:id="rId30"/>
    <p:sldId id="292" r:id="rId31"/>
    <p:sldId id="299" r:id="rId32"/>
    <p:sldId id="301" r:id="rId33"/>
    <p:sldId id="303" r:id="rId34"/>
    <p:sldId id="295" r:id="rId35"/>
    <p:sldId id="296"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5" autoAdjust="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dgm:t>
        <a:bodyPr/>
        <a:lstStyle/>
        <a:p>
          <a:r>
            <a:rPr lang="en-US" dirty="0" smtClean="0"/>
            <a:t>Infrastructure Branch (ESF 1, 2, 3, 11 &amp; 12)</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329A93DF-64AB-4615-8262-C0F418006F23}" type="presOf" srcId="{875FB2B0-2DD1-46A7-88B7-B17A527C5C83}" destId="{B273AEEA-5EE1-4630-AC94-89CA92B96746}" srcOrd="0" destOrd="0" presId="urn:microsoft.com/office/officeart/2005/8/layout/orgChart1"/>
    <dgm:cxn modelId="{CA76B192-DB08-4E27-85DF-A503AB2A650F}" type="presOf" srcId="{F94468DB-8F2D-43E7-B801-8F37EFE273D6}" destId="{C5060C1F-85BB-4B89-91F1-89E3850313FF}" srcOrd="0" destOrd="0" presId="urn:microsoft.com/office/officeart/2005/8/layout/orgChart1"/>
    <dgm:cxn modelId="{6A8BD979-02E6-443A-9639-7AA3888B6132}" type="presOf" srcId="{2FF3E91B-6396-4246-9C74-4640CFA4648C}" destId="{DA1EE957-39F1-4F19-AAB4-83D55E60B6FD}" srcOrd="1"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91CCE3A5-1BC5-46B9-903F-71F049847B38}" type="presOf" srcId="{2E786799-0BD7-4A9D-91E1-E479FE5F472F}" destId="{3F0187AE-FB7D-4002-91F9-96FC97CA9FC3}" srcOrd="0" destOrd="0" presId="urn:microsoft.com/office/officeart/2005/8/layout/orgChart1"/>
    <dgm:cxn modelId="{9BC98F1F-7F18-4EDA-B19C-C71E3074C05D}" type="presOf" srcId="{965B77CC-6EC8-451D-B32B-9DE23F5053D2}" destId="{3F032D21-AC16-4DDF-A07A-6D271681C8B4}" srcOrd="1" destOrd="0" presId="urn:microsoft.com/office/officeart/2005/8/layout/orgChart1"/>
    <dgm:cxn modelId="{5D39EB35-7540-4DC6-B89B-2BF28077AB9B}" type="presOf" srcId="{9CE2B21E-DE10-4336-99B2-EDD12BD5B80D}" destId="{08B56CF0-7336-407E-B3EE-6E4AE8762C96}" srcOrd="1" destOrd="0" presId="urn:microsoft.com/office/officeart/2005/8/layout/orgChart1"/>
    <dgm:cxn modelId="{1126C2AC-DB2C-4CB8-8219-71FE833D212A}" type="presOf" srcId="{0326ABEB-34D4-4702-8A4E-7DF76891E602}" destId="{6C01EA2A-2960-4D2A-82F3-8D2A31129A4B}" srcOrd="0" destOrd="0" presId="urn:microsoft.com/office/officeart/2005/8/layout/orgChart1"/>
    <dgm:cxn modelId="{A3D0B925-F366-4A33-84CB-388D0F8AD139}" type="presOf" srcId="{2FF3E91B-6396-4246-9C74-4640CFA4648C}" destId="{740965D4-F180-4546-9056-D7DBFA39E4E1}" srcOrd="0" destOrd="0" presId="urn:microsoft.com/office/officeart/2005/8/layout/orgChart1"/>
    <dgm:cxn modelId="{4D056A59-3D0F-485D-AA48-8930D357EE66}" type="presOf" srcId="{DC042109-6C9B-47D5-9EA7-3635174E9D93}" destId="{42026C7F-3014-4EBF-A43B-0497191BF463}" srcOrd="1"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698E45DC-5D19-47D0-986B-3E3CC966E734}" type="presOf" srcId="{2006E581-C6DA-4F43-AEDA-6DF9BE643884}" destId="{5DB525A7-88DA-4405-A329-BCC0D005AAE5}" srcOrd="1" destOrd="0" presId="urn:microsoft.com/office/officeart/2005/8/layout/orgChart1"/>
    <dgm:cxn modelId="{ED3F8459-19FA-46CA-9D34-DE23605FB485}" type="presOf" srcId="{BEDEB9CF-7C8F-4C4B-A7A7-9F58A93B3490}" destId="{3A8CE12E-B838-40CD-9F33-0A902689BCBC}" srcOrd="0" destOrd="0" presId="urn:microsoft.com/office/officeart/2005/8/layout/orgChart1"/>
    <dgm:cxn modelId="{D03C6D05-C8A8-4786-B672-3C8F6056FC18}" type="presOf" srcId="{9D769DA2-4666-4C13-A9D8-6C8DFC42CEE0}" destId="{64D1AD2B-6C2C-4BC8-AC71-6D990CA45511}"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7D733FA4-2703-493A-B4D2-A75D6970D1F7}" type="presOf" srcId="{96372AD9-8E0A-4ECB-AFEC-EF8DD7BA7B13}" destId="{8404A1CC-9F8F-499E-ADB7-28D8A89C2415}" srcOrd="1"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F598D94E-B70B-47E5-894F-9ECBC070AA68}" type="presOf" srcId="{19FEFD08-E249-4E0B-AD31-92D77EB2B3F6}" destId="{E9CD527E-C0DF-4B34-A963-358131F0B6DC}" srcOrd="0" destOrd="0" presId="urn:microsoft.com/office/officeart/2005/8/layout/orgChart1"/>
    <dgm:cxn modelId="{E2A5F82D-4629-4711-A465-9F32895C6BD6}" type="presOf" srcId="{965B77CC-6EC8-451D-B32B-9DE23F5053D2}" destId="{65C67306-DD08-45B9-A426-F59365A0D506}" srcOrd="0" destOrd="0" presId="urn:microsoft.com/office/officeart/2005/8/layout/orgChart1"/>
    <dgm:cxn modelId="{A333F6B3-F174-4832-B250-99F6729BDFB3}" type="presOf" srcId="{5EE67EAC-4FD3-4530-B348-776A947ABDC4}" destId="{20D67EEB-9E4A-4112-981B-6E118D63B565}" srcOrd="0" destOrd="0" presId="urn:microsoft.com/office/officeart/2005/8/layout/orgChart1"/>
    <dgm:cxn modelId="{A38716AD-2600-4A38-9828-2E54A538F245}" type="presOf" srcId="{73A86912-7164-4E4B-BE6F-8B88C83D6EEB}" destId="{D4A36420-1FCD-4392-9C32-792EB12AD898}"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42E34F33-C07D-46B8-9EF5-CD15169FC86E}" type="presOf" srcId="{BBA7ED13-B6C2-4859-A2E7-5B577B09A2A9}" destId="{B7173F3B-DBD9-4D29-BFCB-3D81015EEE9B}" srcOrd="0" destOrd="0" presId="urn:microsoft.com/office/officeart/2005/8/layout/orgChart1"/>
    <dgm:cxn modelId="{570A8557-80AE-4242-B037-9AB2CBF16AEB}" type="presOf" srcId="{96372AD9-8E0A-4ECB-AFEC-EF8DD7BA7B13}" destId="{94AE8169-D641-4787-B68D-E9419040A30B}" srcOrd="0" destOrd="0" presId="urn:microsoft.com/office/officeart/2005/8/layout/orgChart1"/>
    <dgm:cxn modelId="{BA19288A-7201-4B5F-8143-7BDF618C7417}" type="presOf" srcId="{2006E581-C6DA-4F43-AEDA-6DF9BE643884}" destId="{3D82AE22-80C9-49C6-9759-EF3FAFF50D44}"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6E569426-5FBA-4E82-94FB-978CDA661CAE}" type="presOf" srcId="{9CE2B21E-DE10-4336-99B2-EDD12BD5B80D}" destId="{DEB3CF70-82A7-4758-A591-C409457C8A4F}" srcOrd="0" destOrd="0" presId="urn:microsoft.com/office/officeart/2005/8/layout/orgChart1"/>
    <dgm:cxn modelId="{A5F3642B-0BCF-4325-9C59-1B1AD2463CC7}" type="presOf" srcId="{2C837151-59BE-48FA-8942-0E4A0BC68A35}" destId="{9D9CEDD8-2D4C-4EBA-88E8-E4AACCF17C0A}" srcOrd="1" destOrd="0" presId="urn:microsoft.com/office/officeart/2005/8/layout/orgChart1"/>
    <dgm:cxn modelId="{0BC10C61-B173-4072-8646-BECFEECE7FA0}" srcId="{2006E581-C6DA-4F43-AEDA-6DF9BE643884}" destId="{2C837151-59BE-48FA-8942-0E4A0BC68A35}" srcOrd="1" destOrd="0" parTransId="{BEDEB9CF-7C8F-4C4B-A7A7-9F58A93B3490}" sibTransId="{5C318272-50FE-4708-A2A9-7621CD60FAF0}"/>
    <dgm:cxn modelId="{462195CF-EA2A-439C-BBF9-0181D7031D86}" type="presOf" srcId="{A413CBAA-7EC0-4BAA-B148-ABBB19B3A297}" destId="{0B626245-F5A3-42C3-8790-E1DBB506CBDC}" srcOrd="0" destOrd="0" presId="urn:microsoft.com/office/officeart/2005/8/layout/orgChart1"/>
    <dgm:cxn modelId="{C2AB81B9-9CBD-40A6-8299-97FDB78BE150}" type="presOf" srcId="{5D3B1403-5A3E-4C82-BA3E-4E9B82FCAFF5}" destId="{6ED19E90-8FAB-4DAD-9097-36C197C074AA}" srcOrd="0" destOrd="0" presId="urn:microsoft.com/office/officeart/2005/8/layout/orgChart1"/>
    <dgm:cxn modelId="{2377A5A7-90CC-4C3F-979C-A4725B33DCCF}" type="presOf" srcId="{2C837151-59BE-48FA-8942-0E4A0BC68A35}" destId="{70C9EA6E-02D3-462D-B7F9-4FA024A70A34}" srcOrd="0" destOrd="0" presId="urn:microsoft.com/office/officeart/2005/8/layout/orgChart1"/>
    <dgm:cxn modelId="{2BA9C887-35ED-435D-8DEE-E6CE70675138}" type="presOf" srcId="{B8E44AC5-60FC-42D6-ABB1-1CC1170FFC33}" destId="{83030DA2-2F93-4691-A75E-67B6830BF6B8}" srcOrd="0"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4EF6C645-EA45-489C-BC56-C873F7288EC4}" type="presOf" srcId="{DC042109-6C9B-47D5-9EA7-3635174E9D93}" destId="{B779F7CC-475A-4F60-B90A-2F4DDAFE8F65}" srcOrd="0" destOrd="0" presId="urn:microsoft.com/office/officeart/2005/8/layout/orgChart1"/>
    <dgm:cxn modelId="{6379D6FD-A679-4D7E-A894-ADB0ED36B06A}" type="presOf" srcId="{B8E44AC5-60FC-42D6-ABB1-1CC1170FFC33}" destId="{7D65C595-9991-4246-9C58-8833485B46E5}" srcOrd="1"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CCD4E5EC-D937-4F6C-A58E-31682B6F5DC5}" srcId="{DC042109-6C9B-47D5-9EA7-3635174E9D93}" destId="{2FF3E91B-6396-4246-9C74-4640CFA4648C}" srcOrd="4" destOrd="0" parTransId="{73A86912-7164-4E4B-BE6F-8B88C83D6EEB}" sibTransId="{0EA81B4E-C436-4A5C-9476-1FED70AA2EC0}"/>
    <dgm:cxn modelId="{86C1F84C-4B0D-4AE4-BD6E-F527C34A285E}" type="presOf" srcId="{A413CBAA-7EC0-4BAA-B148-ABBB19B3A297}" destId="{73D31F5F-6A8C-4C9A-8C55-029FED6C42DF}" srcOrd="1" destOrd="0" presId="urn:microsoft.com/office/officeart/2005/8/layout/orgChart1"/>
    <dgm:cxn modelId="{E6F39D34-EC50-480B-BD72-07FC694B2BAD}" type="presOf" srcId="{875FB2B0-2DD1-46A7-88B7-B17A527C5C83}" destId="{A7B77083-927B-42B5-8F9F-B94271FB85A5}" srcOrd="1" destOrd="0" presId="urn:microsoft.com/office/officeart/2005/8/layout/orgChart1"/>
    <dgm:cxn modelId="{AB3C2B90-0FAD-4F13-A9B9-D9727887A946}" type="presParOf" srcId="{20D67EEB-9E4A-4112-981B-6E118D63B565}" destId="{97769378-6D66-4147-BC08-7171FBEBA02E}" srcOrd="0" destOrd="0" presId="urn:microsoft.com/office/officeart/2005/8/layout/orgChart1"/>
    <dgm:cxn modelId="{F65C8A1F-271A-4125-A7B3-71D5B00F0A3B}" type="presParOf" srcId="{97769378-6D66-4147-BC08-7171FBEBA02E}" destId="{037C2C67-3971-4851-A1F7-BD58CE6C4F44}" srcOrd="0" destOrd="0" presId="urn:microsoft.com/office/officeart/2005/8/layout/orgChart1"/>
    <dgm:cxn modelId="{F386B9E4-2E83-45A5-B39C-0E6B21598EF3}" type="presParOf" srcId="{037C2C67-3971-4851-A1F7-BD58CE6C4F44}" destId="{B779F7CC-475A-4F60-B90A-2F4DDAFE8F65}" srcOrd="0" destOrd="0" presId="urn:microsoft.com/office/officeart/2005/8/layout/orgChart1"/>
    <dgm:cxn modelId="{C521272C-3EAC-4164-B081-6C1C9FDA068F}" type="presParOf" srcId="{037C2C67-3971-4851-A1F7-BD58CE6C4F44}" destId="{42026C7F-3014-4EBF-A43B-0497191BF463}" srcOrd="1" destOrd="0" presId="urn:microsoft.com/office/officeart/2005/8/layout/orgChart1"/>
    <dgm:cxn modelId="{2C0F4843-FB46-41E1-8C50-D9AF923CCE36}" type="presParOf" srcId="{97769378-6D66-4147-BC08-7171FBEBA02E}" destId="{9ACFEB31-48BE-4448-BD82-597998057F6C}" srcOrd="1" destOrd="0" presId="urn:microsoft.com/office/officeart/2005/8/layout/orgChart1"/>
    <dgm:cxn modelId="{3ABBDE8C-26D4-45D4-BAA2-8AE017D2C0F5}" type="presParOf" srcId="{9ACFEB31-48BE-4448-BD82-597998057F6C}" destId="{E9CD527E-C0DF-4B34-A963-358131F0B6DC}" srcOrd="0" destOrd="0" presId="urn:microsoft.com/office/officeart/2005/8/layout/orgChart1"/>
    <dgm:cxn modelId="{6FC20F1D-F8DC-4712-90B8-DB04E23279B1}" type="presParOf" srcId="{9ACFEB31-48BE-4448-BD82-597998057F6C}" destId="{BA57206E-CD3B-42D4-854C-7483CE6DC8AD}" srcOrd="1" destOrd="0" presId="urn:microsoft.com/office/officeart/2005/8/layout/orgChart1"/>
    <dgm:cxn modelId="{4D5FA52E-3C50-45AA-AEAE-DAEEDFC9E707}" type="presParOf" srcId="{BA57206E-CD3B-42D4-854C-7483CE6DC8AD}" destId="{93917E5A-AE79-4F30-B9D8-AF8864E8FF97}" srcOrd="0" destOrd="0" presId="urn:microsoft.com/office/officeart/2005/8/layout/orgChart1"/>
    <dgm:cxn modelId="{4C37574F-5168-498D-A69D-5BCB7771F69A}" type="presParOf" srcId="{93917E5A-AE79-4F30-B9D8-AF8864E8FF97}" destId="{3D82AE22-80C9-49C6-9759-EF3FAFF50D44}" srcOrd="0" destOrd="0" presId="urn:microsoft.com/office/officeart/2005/8/layout/orgChart1"/>
    <dgm:cxn modelId="{FC8E1CAE-026E-4EA3-B126-093712A14963}" type="presParOf" srcId="{93917E5A-AE79-4F30-B9D8-AF8864E8FF97}" destId="{5DB525A7-88DA-4405-A329-BCC0D005AAE5}" srcOrd="1" destOrd="0" presId="urn:microsoft.com/office/officeart/2005/8/layout/orgChart1"/>
    <dgm:cxn modelId="{3C6D47AC-2B97-4975-85CF-68D10DA636AC}" type="presParOf" srcId="{BA57206E-CD3B-42D4-854C-7483CE6DC8AD}" destId="{C3898F24-E890-4229-8513-2BDD41D56E3C}" srcOrd="1" destOrd="0" presId="urn:microsoft.com/office/officeart/2005/8/layout/orgChart1"/>
    <dgm:cxn modelId="{810FB50E-8882-40CD-A93F-12C3C0E55919}" type="presParOf" srcId="{C3898F24-E890-4229-8513-2BDD41D56E3C}" destId="{3F0187AE-FB7D-4002-91F9-96FC97CA9FC3}" srcOrd="0" destOrd="0" presId="urn:microsoft.com/office/officeart/2005/8/layout/orgChart1"/>
    <dgm:cxn modelId="{272DFCC8-5A55-4708-BDC7-5C2F8FDE1103}" type="presParOf" srcId="{C3898F24-E890-4229-8513-2BDD41D56E3C}" destId="{DF87E009-D168-4D35-9284-A7A6FFE37A87}" srcOrd="1" destOrd="0" presId="urn:microsoft.com/office/officeart/2005/8/layout/orgChart1"/>
    <dgm:cxn modelId="{812D3075-E74C-4D9C-B1EF-E11F81BCF8A1}" type="presParOf" srcId="{DF87E009-D168-4D35-9284-A7A6FFE37A87}" destId="{3A0F4FCD-C530-41F3-88EA-2E8E66D286C7}" srcOrd="0" destOrd="0" presId="urn:microsoft.com/office/officeart/2005/8/layout/orgChart1"/>
    <dgm:cxn modelId="{AD8A0254-B081-42D7-AD86-FD16C6B6FA09}" type="presParOf" srcId="{3A0F4FCD-C530-41F3-88EA-2E8E66D286C7}" destId="{B273AEEA-5EE1-4630-AC94-89CA92B96746}" srcOrd="0" destOrd="0" presId="urn:microsoft.com/office/officeart/2005/8/layout/orgChart1"/>
    <dgm:cxn modelId="{3EF17217-C184-470F-B077-E48E94238C29}" type="presParOf" srcId="{3A0F4FCD-C530-41F3-88EA-2E8E66D286C7}" destId="{A7B77083-927B-42B5-8F9F-B94271FB85A5}" srcOrd="1" destOrd="0" presId="urn:microsoft.com/office/officeart/2005/8/layout/orgChart1"/>
    <dgm:cxn modelId="{647C8C99-5503-49BA-9164-3D6CD399B506}" type="presParOf" srcId="{DF87E009-D168-4D35-9284-A7A6FFE37A87}" destId="{C0E7FF71-757A-42E7-847E-A5BE9D402D7D}" srcOrd="1" destOrd="0" presId="urn:microsoft.com/office/officeart/2005/8/layout/orgChart1"/>
    <dgm:cxn modelId="{97A867B2-C47E-48D6-A5CB-C54856715C6E}" type="presParOf" srcId="{DF87E009-D168-4D35-9284-A7A6FFE37A87}" destId="{1BEE6BF6-128D-44FC-BC12-6DCB45E98E0B}" srcOrd="2" destOrd="0" presId="urn:microsoft.com/office/officeart/2005/8/layout/orgChart1"/>
    <dgm:cxn modelId="{1E634311-671E-4E5F-8491-B5EB33AADAF2}" type="presParOf" srcId="{C3898F24-E890-4229-8513-2BDD41D56E3C}" destId="{3A8CE12E-B838-40CD-9F33-0A902689BCBC}" srcOrd="2" destOrd="0" presId="urn:microsoft.com/office/officeart/2005/8/layout/orgChart1"/>
    <dgm:cxn modelId="{BF92F7FE-6364-450D-B2BE-747715196730}" type="presParOf" srcId="{C3898F24-E890-4229-8513-2BDD41D56E3C}" destId="{E5606654-E6D5-49E3-BC58-FF5C66EAF9F6}" srcOrd="3" destOrd="0" presId="urn:microsoft.com/office/officeart/2005/8/layout/orgChart1"/>
    <dgm:cxn modelId="{4A1A0280-108F-45CE-B9D1-5E16FAB32F5B}" type="presParOf" srcId="{E5606654-E6D5-49E3-BC58-FF5C66EAF9F6}" destId="{C18C9094-9552-4284-9E98-9EBC840F9E33}" srcOrd="0" destOrd="0" presId="urn:microsoft.com/office/officeart/2005/8/layout/orgChart1"/>
    <dgm:cxn modelId="{2A32E1A2-E7D8-4DB0-9291-DA3F592C3786}" type="presParOf" srcId="{C18C9094-9552-4284-9E98-9EBC840F9E33}" destId="{70C9EA6E-02D3-462D-B7F9-4FA024A70A34}" srcOrd="0" destOrd="0" presId="urn:microsoft.com/office/officeart/2005/8/layout/orgChart1"/>
    <dgm:cxn modelId="{2934621E-5219-4AE3-9450-A32273632D10}" type="presParOf" srcId="{C18C9094-9552-4284-9E98-9EBC840F9E33}" destId="{9D9CEDD8-2D4C-4EBA-88E8-E4AACCF17C0A}" srcOrd="1" destOrd="0" presId="urn:microsoft.com/office/officeart/2005/8/layout/orgChart1"/>
    <dgm:cxn modelId="{EA1BFCEA-FF7F-44A7-9AB2-935F48A04213}" type="presParOf" srcId="{E5606654-E6D5-49E3-BC58-FF5C66EAF9F6}" destId="{C9B4D126-C68E-47A2-867F-ADC6FBF8770C}" srcOrd="1" destOrd="0" presId="urn:microsoft.com/office/officeart/2005/8/layout/orgChart1"/>
    <dgm:cxn modelId="{DB9C480C-5C94-4017-A757-23C446B2456A}" type="presParOf" srcId="{E5606654-E6D5-49E3-BC58-FF5C66EAF9F6}" destId="{80F6617C-BC73-4B87-978F-A4AF89258B86}" srcOrd="2" destOrd="0" presId="urn:microsoft.com/office/officeart/2005/8/layout/orgChart1"/>
    <dgm:cxn modelId="{586562BE-F97B-4EED-9EDD-F919DCBDAA99}" type="presParOf" srcId="{C3898F24-E890-4229-8513-2BDD41D56E3C}" destId="{64D1AD2B-6C2C-4BC8-AC71-6D990CA45511}" srcOrd="4" destOrd="0" presId="urn:microsoft.com/office/officeart/2005/8/layout/orgChart1"/>
    <dgm:cxn modelId="{2ECA0E92-DDAF-47B6-86F4-FD741FF9B260}" type="presParOf" srcId="{C3898F24-E890-4229-8513-2BDD41D56E3C}" destId="{559037FD-7AEA-4891-B090-599B96B69376}" srcOrd="5" destOrd="0" presId="urn:microsoft.com/office/officeart/2005/8/layout/orgChart1"/>
    <dgm:cxn modelId="{94157FD2-227E-47BF-AEB4-672A1843C622}" type="presParOf" srcId="{559037FD-7AEA-4891-B090-599B96B69376}" destId="{F87F7B63-F23A-4012-AC67-54EF29F33D5C}" srcOrd="0" destOrd="0" presId="urn:microsoft.com/office/officeart/2005/8/layout/orgChart1"/>
    <dgm:cxn modelId="{F3C6E24B-6E2E-4BC8-83D0-3A38476A52F1}" type="presParOf" srcId="{F87F7B63-F23A-4012-AC67-54EF29F33D5C}" destId="{83030DA2-2F93-4691-A75E-67B6830BF6B8}" srcOrd="0" destOrd="0" presId="urn:microsoft.com/office/officeart/2005/8/layout/orgChart1"/>
    <dgm:cxn modelId="{A5A64B73-7274-4E22-A47B-8283EA0066D0}" type="presParOf" srcId="{F87F7B63-F23A-4012-AC67-54EF29F33D5C}" destId="{7D65C595-9991-4246-9C58-8833485B46E5}" srcOrd="1" destOrd="0" presId="urn:microsoft.com/office/officeart/2005/8/layout/orgChart1"/>
    <dgm:cxn modelId="{E3337666-7339-405C-BC4E-E448988C88AB}" type="presParOf" srcId="{559037FD-7AEA-4891-B090-599B96B69376}" destId="{E969EFD9-CE09-45BC-AC4C-8930EB31B1CD}" srcOrd="1" destOrd="0" presId="urn:microsoft.com/office/officeart/2005/8/layout/orgChart1"/>
    <dgm:cxn modelId="{C55B6154-93F8-4808-893F-DE6216AD9127}" type="presParOf" srcId="{559037FD-7AEA-4891-B090-599B96B69376}" destId="{8992C181-2369-4E42-85C5-9CA56BF3A10F}" srcOrd="2" destOrd="0" presId="urn:microsoft.com/office/officeart/2005/8/layout/orgChart1"/>
    <dgm:cxn modelId="{E210E0A1-9CB4-4448-B13A-8FF13F502807}" type="presParOf" srcId="{BA57206E-CD3B-42D4-854C-7483CE6DC8AD}" destId="{750DF21E-5F6E-4841-9FB3-36EA6E128B6F}" srcOrd="2" destOrd="0" presId="urn:microsoft.com/office/officeart/2005/8/layout/orgChart1"/>
    <dgm:cxn modelId="{549D3FD4-3786-4AE8-97D0-1CE03ACCC58A}" type="presParOf" srcId="{9ACFEB31-48BE-4448-BD82-597998057F6C}" destId="{B7173F3B-DBD9-4D29-BFCB-3D81015EEE9B}" srcOrd="2" destOrd="0" presId="urn:microsoft.com/office/officeart/2005/8/layout/orgChart1"/>
    <dgm:cxn modelId="{FB0CA439-BEF6-4E35-9F43-F4090441708A}" type="presParOf" srcId="{9ACFEB31-48BE-4448-BD82-597998057F6C}" destId="{38766846-37AC-47D3-8EA2-7AE8EC00E72F}" srcOrd="3" destOrd="0" presId="urn:microsoft.com/office/officeart/2005/8/layout/orgChart1"/>
    <dgm:cxn modelId="{C963CF97-D607-49A2-9EE2-9F63AD7D40AE}" type="presParOf" srcId="{38766846-37AC-47D3-8EA2-7AE8EC00E72F}" destId="{FADC83B8-A327-41AF-8167-A7E37A19BDF1}" srcOrd="0" destOrd="0" presId="urn:microsoft.com/office/officeart/2005/8/layout/orgChart1"/>
    <dgm:cxn modelId="{BDF5BF36-7D8A-472C-91DC-A43E162433FB}" type="presParOf" srcId="{FADC83B8-A327-41AF-8167-A7E37A19BDF1}" destId="{0B626245-F5A3-42C3-8790-E1DBB506CBDC}" srcOrd="0" destOrd="0" presId="urn:microsoft.com/office/officeart/2005/8/layout/orgChart1"/>
    <dgm:cxn modelId="{230AFAD3-0F29-4CBE-B50D-0EF5D68ADB4F}" type="presParOf" srcId="{FADC83B8-A327-41AF-8167-A7E37A19BDF1}" destId="{73D31F5F-6A8C-4C9A-8C55-029FED6C42DF}" srcOrd="1" destOrd="0" presId="urn:microsoft.com/office/officeart/2005/8/layout/orgChart1"/>
    <dgm:cxn modelId="{CA86381E-E9A6-4C99-B804-79AD03CAAFB9}" type="presParOf" srcId="{38766846-37AC-47D3-8EA2-7AE8EC00E72F}" destId="{AFD6642F-EE3A-45F6-8F2D-FB61F3A3A05A}" srcOrd="1" destOrd="0" presId="urn:microsoft.com/office/officeart/2005/8/layout/orgChart1"/>
    <dgm:cxn modelId="{60EA21D1-06D7-4D6C-9B9E-05B3AE7A8D52}" type="presParOf" srcId="{38766846-37AC-47D3-8EA2-7AE8EC00E72F}" destId="{AF8DFC0B-25C0-47F1-8CEB-CE04E8FE18FE}" srcOrd="2" destOrd="0" presId="urn:microsoft.com/office/officeart/2005/8/layout/orgChart1"/>
    <dgm:cxn modelId="{9FB3640D-45BF-4AFE-A9EA-9F39A41134B9}" type="presParOf" srcId="{9ACFEB31-48BE-4448-BD82-597998057F6C}" destId="{D4A36420-1FCD-4392-9C32-792EB12AD898}" srcOrd="4" destOrd="0" presId="urn:microsoft.com/office/officeart/2005/8/layout/orgChart1"/>
    <dgm:cxn modelId="{D64B8F0B-D6EE-42AC-9F1B-734868F45459}" type="presParOf" srcId="{9ACFEB31-48BE-4448-BD82-597998057F6C}" destId="{A550F7D9-A08B-48A1-ABA1-FDC54B6708CF}" srcOrd="5" destOrd="0" presId="urn:microsoft.com/office/officeart/2005/8/layout/orgChart1"/>
    <dgm:cxn modelId="{66DC9642-1523-4A39-951C-F15046B1BCA6}" type="presParOf" srcId="{A550F7D9-A08B-48A1-ABA1-FDC54B6708CF}" destId="{8AB4990F-27AE-48B0-A9E3-4D872CC6DFAA}" srcOrd="0" destOrd="0" presId="urn:microsoft.com/office/officeart/2005/8/layout/orgChart1"/>
    <dgm:cxn modelId="{893101B0-D80C-48A6-BCC4-2387F598D0F2}" type="presParOf" srcId="{8AB4990F-27AE-48B0-A9E3-4D872CC6DFAA}" destId="{740965D4-F180-4546-9056-D7DBFA39E4E1}" srcOrd="0" destOrd="0" presId="urn:microsoft.com/office/officeart/2005/8/layout/orgChart1"/>
    <dgm:cxn modelId="{EDBEF80D-4A45-4688-BAC7-1FD661181B63}" type="presParOf" srcId="{8AB4990F-27AE-48B0-A9E3-4D872CC6DFAA}" destId="{DA1EE957-39F1-4F19-AAB4-83D55E60B6FD}" srcOrd="1" destOrd="0" presId="urn:microsoft.com/office/officeart/2005/8/layout/orgChart1"/>
    <dgm:cxn modelId="{C3EBEB57-107F-457A-82C5-13F55C1F474C}" type="presParOf" srcId="{A550F7D9-A08B-48A1-ABA1-FDC54B6708CF}" destId="{6C5E4C9B-A231-43D5-9FFA-0B5FC7D3E073}" srcOrd="1" destOrd="0" presId="urn:microsoft.com/office/officeart/2005/8/layout/orgChart1"/>
    <dgm:cxn modelId="{79EECF80-ADEF-4970-927D-89EBE6248A51}" type="presParOf" srcId="{A550F7D9-A08B-48A1-ABA1-FDC54B6708CF}" destId="{CF2DF078-9D57-4E50-BFB9-8777EDBFDF74}" srcOrd="2" destOrd="0" presId="urn:microsoft.com/office/officeart/2005/8/layout/orgChart1"/>
    <dgm:cxn modelId="{E13A2F66-F8D5-4C00-B3ED-60F5EECACAE3}" type="presParOf" srcId="{9ACFEB31-48BE-4448-BD82-597998057F6C}" destId="{6ED19E90-8FAB-4DAD-9097-36C197C074AA}" srcOrd="6" destOrd="0" presId="urn:microsoft.com/office/officeart/2005/8/layout/orgChart1"/>
    <dgm:cxn modelId="{B1ACB3A7-3F4B-4F0C-A451-1CD47D19AB3D}" type="presParOf" srcId="{9ACFEB31-48BE-4448-BD82-597998057F6C}" destId="{12D8D8E8-199B-43F9-A60F-97BC137EC34C}" srcOrd="7" destOrd="0" presId="urn:microsoft.com/office/officeart/2005/8/layout/orgChart1"/>
    <dgm:cxn modelId="{37046B3B-4CE9-4942-9479-6E5DB984B68A}" type="presParOf" srcId="{12D8D8E8-199B-43F9-A60F-97BC137EC34C}" destId="{C11F018E-F5B7-4974-9EBA-712DD61BABFE}" srcOrd="0" destOrd="0" presId="urn:microsoft.com/office/officeart/2005/8/layout/orgChart1"/>
    <dgm:cxn modelId="{156CCF1B-2375-40D8-9C19-7D5E8DBA4EC3}" type="presParOf" srcId="{C11F018E-F5B7-4974-9EBA-712DD61BABFE}" destId="{DEB3CF70-82A7-4758-A591-C409457C8A4F}" srcOrd="0" destOrd="0" presId="urn:microsoft.com/office/officeart/2005/8/layout/orgChart1"/>
    <dgm:cxn modelId="{93F6E7C0-6283-49BF-B01C-2AA7AA2449C6}" type="presParOf" srcId="{C11F018E-F5B7-4974-9EBA-712DD61BABFE}" destId="{08B56CF0-7336-407E-B3EE-6E4AE8762C96}" srcOrd="1" destOrd="0" presId="urn:microsoft.com/office/officeart/2005/8/layout/orgChart1"/>
    <dgm:cxn modelId="{6F435270-C5F6-4D90-A243-86E44CFB1DCC}" type="presParOf" srcId="{12D8D8E8-199B-43F9-A60F-97BC137EC34C}" destId="{EE37DD6C-54B6-4C7B-804F-3613947A0476}" srcOrd="1" destOrd="0" presId="urn:microsoft.com/office/officeart/2005/8/layout/orgChart1"/>
    <dgm:cxn modelId="{F58FE197-8E59-4266-8E2E-792338B9240B}" type="presParOf" srcId="{12D8D8E8-199B-43F9-A60F-97BC137EC34C}" destId="{0FF58E0D-D3FA-449B-8EBD-E3C567C6E077}" srcOrd="2" destOrd="0" presId="urn:microsoft.com/office/officeart/2005/8/layout/orgChart1"/>
    <dgm:cxn modelId="{80881E68-AEFE-41C1-8B1B-5E60AD5E3C04}" type="presParOf" srcId="{97769378-6D66-4147-BC08-7171FBEBA02E}" destId="{9845F4E0-37A7-478C-8E9E-F4DF1940BDE7}" srcOrd="2" destOrd="0" presId="urn:microsoft.com/office/officeart/2005/8/layout/orgChart1"/>
    <dgm:cxn modelId="{472AE5E2-33ED-42D5-9141-B2A9BC6B8FDA}" type="presParOf" srcId="{9845F4E0-37A7-478C-8E9E-F4DF1940BDE7}" destId="{6C01EA2A-2960-4D2A-82F3-8D2A31129A4B}" srcOrd="0" destOrd="0" presId="urn:microsoft.com/office/officeart/2005/8/layout/orgChart1"/>
    <dgm:cxn modelId="{EADD107F-8855-4961-95C7-1BAB621CA1CB}" type="presParOf" srcId="{9845F4E0-37A7-478C-8E9E-F4DF1940BDE7}" destId="{88A02E67-1404-4878-8D3A-9BE0B7CF5152}" srcOrd="1" destOrd="0" presId="urn:microsoft.com/office/officeart/2005/8/layout/orgChart1"/>
    <dgm:cxn modelId="{788D5273-938B-482D-9936-278EC1042156}" type="presParOf" srcId="{88A02E67-1404-4878-8D3A-9BE0B7CF5152}" destId="{E0F7FC93-94CD-49F0-8867-42117975F1D8}" srcOrd="0" destOrd="0" presId="urn:microsoft.com/office/officeart/2005/8/layout/orgChart1"/>
    <dgm:cxn modelId="{8E01BB6C-F34C-451B-B032-EFE560A49213}" type="presParOf" srcId="{E0F7FC93-94CD-49F0-8867-42117975F1D8}" destId="{65C67306-DD08-45B9-A426-F59365A0D506}" srcOrd="0" destOrd="0" presId="urn:microsoft.com/office/officeart/2005/8/layout/orgChart1"/>
    <dgm:cxn modelId="{794FF19A-AFA7-4C06-80CA-1EF8E43215AB}" type="presParOf" srcId="{E0F7FC93-94CD-49F0-8867-42117975F1D8}" destId="{3F032D21-AC16-4DDF-A07A-6D271681C8B4}" srcOrd="1" destOrd="0" presId="urn:microsoft.com/office/officeart/2005/8/layout/orgChart1"/>
    <dgm:cxn modelId="{4FEDEE4E-C7D6-448E-A862-B1D29FE6D2F2}" type="presParOf" srcId="{88A02E67-1404-4878-8D3A-9BE0B7CF5152}" destId="{864B48EE-5CA8-41A2-A06D-40E6205257D2}" srcOrd="1" destOrd="0" presId="urn:microsoft.com/office/officeart/2005/8/layout/orgChart1"/>
    <dgm:cxn modelId="{79EB6BD6-D4A8-4E45-977D-F337E4573AC9}" type="presParOf" srcId="{88A02E67-1404-4878-8D3A-9BE0B7CF5152}" destId="{7FFE5BE1-2F28-4675-A4DD-0C4E1906922E}" srcOrd="2" destOrd="0" presId="urn:microsoft.com/office/officeart/2005/8/layout/orgChart1"/>
    <dgm:cxn modelId="{97438533-E3F7-409C-90BF-41DC924A0335}" type="presParOf" srcId="{9845F4E0-37A7-478C-8E9E-F4DF1940BDE7}" destId="{C5060C1F-85BB-4B89-91F1-89E3850313FF}" srcOrd="2" destOrd="0" presId="urn:microsoft.com/office/officeart/2005/8/layout/orgChart1"/>
    <dgm:cxn modelId="{D754D7F3-2D12-41DF-A47E-7DCB39199D9A}" type="presParOf" srcId="{9845F4E0-37A7-478C-8E9E-F4DF1940BDE7}" destId="{A5AC1ADC-4846-4724-9173-AC429C3F9D3B}" srcOrd="3" destOrd="0" presId="urn:microsoft.com/office/officeart/2005/8/layout/orgChart1"/>
    <dgm:cxn modelId="{44A51DE1-F7CF-4EA2-8B40-8B1BC3E9E91C}" type="presParOf" srcId="{A5AC1ADC-4846-4724-9173-AC429C3F9D3B}" destId="{5AC5D59A-CA37-4248-BE65-A516E59A1699}" srcOrd="0" destOrd="0" presId="urn:microsoft.com/office/officeart/2005/8/layout/orgChart1"/>
    <dgm:cxn modelId="{D36EE3FD-6328-45B1-B398-E3AE302107A3}" type="presParOf" srcId="{5AC5D59A-CA37-4248-BE65-A516E59A1699}" destId="{94AE8169-D641-4787-B68D-E9419040A30B}" srcOrd="0" destOrd="0" presId="urn:microsoft.com/office/officeart/2005/8/layout/orgChart1"/>
    <dgm:cxn modelId="{C7F0C62C-EE04-4DFE-BAC9-D4D9632D49BF}" type="presParOf" srcId="{5AC5D59A-CA37-4248-BE65-A516E59A1699}" destId="{8404A1CC-9F8F-499E-ADB7-28D8A89C2415}" srcOrd="1" destOrd="0" presId="urn:microsoft.com/office/officeart/2005/8/layout/orgChart1"/>
    <dgm:cxn modelId="{6117928D-C063-4E1B-9AE0-1963BA4D13D2}" type="presParOf" srcId="{A5AC1ADC-4846-4724-9173-AC429C3F9D3B}" destId="{4E860FF1-6769-4431-AEFD-84F3225BFD43}" srcOrd="1" destOrd="0" presId="urn:microsoft.com/office/officeart/2005/8/layout/orgChart1"/>
    <dgm:cxn modelId="{1D377F59-EEF6-446C-ADDA-1E5657E0D20C}"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Recovery</a:t>
          </a:r>
        </a:p>
        <a:p>
          <a:r>
            <a:rPr lang="en-US" dirty="0" smtClean="0"/>
            <a:t>(RSF CPCB)</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dgm:t>
        <a:bodyPr/>
        <a:lstStyle/>
        <a:p>
          <a:r>
            <a:rPr lang="en-US" dirty="0" smtClean="0"/>
            <a:t>Infrastructure Branch </a:t>
          </a:r>
        </a:p>
        <a:p>
          <a:r>
            <a:rPr lang="en-US" dirty="0" smtClean="0"/>
            <a:t>(RSF IS, ECON, HSS, NCR)</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(RSF H, HSS)</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F0684BE5-5A47-4F27-B17D-B40727BD8A57}" type="presOf" srcId="{2006E581-C6DA-4F43-AEDA-6DF9BE643884}" destId="{5DB525A7-88DA-4405-A329-BCC0D005AAE5}" srcOrd="1"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4909F332-20C2-4F51-91BB-044E205B89CF}" type="presOf" srcId="{A413CBAA-7EC0-4BAA-B148-ABBB19B3A297}" destId="{73D31F5F-6A8C-4C9A-8C55-029FED6C42DF}" srcOrd="1" destOrd="0" presId="urn:microsoft.com/office/officeart/2005/8/layout/orgChart1"/>
    <dgm:cxn modelId="{8838A7F7-64CE-4872-AA6B-3720B95472EC}" type="presOf" srcId="{DC042109-6C9B-47D5-9EA7-3635174E9D93}" destId="{B779F7CC-475A-4F60-B90A-2F4DDAFE8F65}" srcOrd="0" destOrd="0" presId="urn:microsoft.com/office/officeart/2005/8/layout/orgChart1"/>
    <dgm:cxn modelId="{1E86961A-C1EA-4FF0-B5C5-5475405ED7F1}" type="presOf" srcId="{965B77CC-6EC8-451D-B32B-9DE23F5053D2}" destId="{65C67306-DD08-45B9-A426-F59365A0D506}" srcOrd="0" destOrd="0" presId="urn:microsoft.com/office/officeart/2005/8/layout/orgChart1"/>
    <dgm:cxn modelId="{2037177B-DF07-4CB3-831A-F02492FCF1CA}" type="presOf" srcId="{2006E581-C6DA-4F43-AEDA-6DF9BE643884}" destId="{3D82AE22-80C9-49C6-9759-EF3FAFF50D44}" srcOrd="0" destOrd="0" presId="urn:microsoft.com/office/officeart/2005/8/layout/orgChart1"/>
    <dgm:cxn modelId="{5D6FF842-25B6-4B33-8CB1-39CBF7A8D7C7}" type="presOf" srcId="{5EE67EAC-4FD3-4530-B348-776A947ABDC4}" destId="{20D67EEB-9E4A-4112-981B-6E118D63B565}" srcOrd="0" destOrd="0" presId="urn:microsoft.com/office/officeart/2005/8/layout/orgChart1"/>
    <dgm:cxn modelId="{D434DBEF-18BD-49D5-BF1B-B0AE55BCC431}" type="presOf" srcId="{875FB2B0-2DD1-46A7-88B7-B17A527C5C83}" destId="{A7B77083-927B-42B5-8F9F-B94271FB85A5}" srcOrd="1" destOrd="0" presId="urn:microsoft.com/office/officeart/2005/8/layout/orgChart1"/>
    <dgm:cxn modelId="{2A5C4701-F988-41BD-9B18-5F5CCD7338BD}" type="presOf" srcId="{BBA7ED13-B6C2-4859-A2E7-5B577B09A2A9}" destId="{B7173F3B-DBD9-4D29-BFCB-3D81015EEE9B}" srcOrd="0" destOrd="0" presId="urn:microsoft.com/office/officeart/2005/8/layout/orgChart1"/>
    <dgm:cxn modelId="{289280C0-CA7B-45A1-A667-2285A4D3CEBB}" type="presOf" srcId="{5D3B1403-5A3E-4C82-BA3E-4E9B82FCAFF5}" destId="{6ED19E90-8FAB-4DAD-9097-36C197C074AA}"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FB03A152-7542-4D17-85BC-07D7E32DDC96}" type="presOf" srcId="{875FB2B0-2DD1-46A7-88B7-B17A527C5C83}" destId="{B273AEEA-5EE1-4630-AC94-89CA92B96746}" srcOrd="0" destOrd="0" presId="urn:microsoft.com/office/officeart/2005/8/layout/orgChart1"/>
    <dgm:cxn modelId="{9E6FD2B3-5A91-442B-ABAB-23BB385308C0}" type="presOf" srcId="{2C837151-59BE-48FA-8942-0E4A0BC68A35}" destId="{70C9EA6E-02D3-462D-B7F9-4FA024A70A34}" srcOrd="0" destOrd="0" presId="urn:microsoft.com/office/officeart/2005/8/layout/orgChart1"/>
    <dgm:cxn modelId="{C3744965-D654-44C0-9F8D-2DC2BB492494}" type="presOf" srcId="{19FEFD08-E249-4E0B-AD31-92D77EB2B3F6}" destId="{E9CD527E-C0DF-4B34-A963-358131F0B6DC}"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77917F60-BBD4-4BC6-A534-D8ED95590DB9}" srcId="{DC042109-6C9B-47D5-9EA7-3635174E9D93}" destId="{2006E581-C6DA-4F43-AEDA-6DF9BE643884}" srcOrd="2" destOrd="0" parTransId="{19FEFD08-E249-4E0B-AD31-92D77EB2B3F6}" sibTransId="{A1045595-4EEC-4AC4-9EE9-9956FF3F93FE}"/>
    <dgm:cxn modelId="{DDA13CB1-0A0A-4301-9F63-E3C15C06AB33}" type="presOf" srcId="{9D769DA2-4666-4C13-A9D8-6C8DFC42CEE0}" destId="{64D1AD2B-6C2C-4BC8-AC71-6D990CA45511}" srcOrd="0" destOrd="0" presId="urn:microsoft.com/office/officeart/2005/8/layout/orgChart1"/>
    <dgm:cxn modelId="{C39A22AC-E9B6-44BC-8BD8-5B213558B093}" type="presOf" srcId="{BEDEB9CF-7C8F-4C4B-A7A7-9F58A93B3490}" destId="{3A8CE12E-B838-40CD-9F33-0A902689BCBC}" srcOrd="0" destOrd="0" presId="urn:microsoft.com/office/officeart/2005/8/layout/orgChart1"/>
    <dgm:cxn modelId="{C98AA6FB-AC81-476A-978A-07FEC259D1D1}" type="presOf" srcId="{B8E44AC5-60FC-42D6-ABB1-1CC1170FFC33}" destId="{83030DA2-2F93-4691-A75E-67B6830BF6B8}"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6F4E0989-CB3E-49DF-A040-CED366304024}" type="presOf" srcId="{2C837151-59BE-48FA-8942-0E4A0BC68A35}" destId="{9D9CEDD8-2D4C-4EBA-88E8-E4AACCF17C0A}" srcOrd="1" destOrd="0" presId="urn:microsoft.com/office/officeart/2005/8/layout/orgChart1"/>
    <dgm:cxn modelId="{3FB20EE1-6546-4C5F-8BD9-BDF570F519E2}" type="presOf" srcId="{73A86912-7164-4E4B-BE6F-8B88C83D6EEB}" destId="{D4A36420-1FCD-4392-9C32-792EB12AD898}" srcOrd="0" destOrd="0" presId="urn:microsoft.com/office/officeart/2005/8/layout/orgChart1"/>
    <dgm:cxn modelId="{5AD44381-FF50-4020-8A71-3CEDB7454C48}" type="presOf" srcId="{96372AD9-8E0A-4ECB-AFEC-EF8DD7BA7B13}" destId="{94AE8169-D641-4787-B68D-E9419040A30B}"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18F38226-7EC9-4228-9CC9-0167507230AE}" type="presOf" srcId="{B8E44AC5-60FC-42D6-ABB1-1CC1170FFC33}" destId="{7D65C595-9991-4246-9C58-8833485B46E5}" srcOrd="1" destOrd="0" presId="urn:microsoft.com/office/officeart/2005/8/layout/orgChart1"/>
    <dgm:cxn modelId="{049DECDF-E16F-4D01-9D03-B1111C647233}" type="presOf" srcId="{965B77CC-6EC8-451D-B32B-9DE23F5053D2}" destId="{3F032D21-AC16-4DDF-A07A-6D271681C8B4}" srcOrd="1" destOrd="0" presId="urn:microsoft.com/office/officeart/2005/8/layout/orgChart1"/>
    <dgm:cxn modelId="{2AF5BC0A-CF0C-48F6-AE04-274119E33775}" type="presOf" srcId="{96372AD9-8E0A-4ECB-AFEC-EF8DD7BA7B13}" destId="{8404A1CC-9F8F-499E-ADB7-28D8A89C2415}" srcOrd="1" destOrd="0" presId="urn:microsoft.com/office/officeart/2005/8/layout/orgChart1"/>
    <dgm:cxn modelId="{4D260CD6-8BCE-42A8-8283-C31C7832EA4E}" type="presOf" srcId="{A413CBAA-7EC0-4BAA-B148-ABBB19B3A297}" destId="{0B626245-F5A3-42C3-8790-E1DBB506CBDC}" srcOrd="0" destOrd="0" presId="urn:microsoft.com/office/officeart/2005/8/layout/orgChart1"/>
    <dgm:cxn modelId="{16558D82-300E-421E-98FA-A513EEDD23DC}" type="presOf" srcId="{9CE2B21E-DE10-4336-99B2-EDD12BD5B80D}" destId="{08B56CF0-7336-407E-B3EE-6E4AE8762C96}" srcOrd="1"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A5224F3B-112A-4FEE-848A-0E692814DC12}" type="presOf" srcId="{0326ABEB-34D4-4702-8A4E-7DF76891E602}" destId="{6C01EA2A-2960-4D2A-82F3-8D2A31129A4B}" srcOrd="0"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CCD4E5EC-D937-4F6C-A58E-31682B6F5DC5}" srcId="{DC042109-6C9B-47D5-9EA7-3635174E9D93}" destId="{2FF3E91B-6396-4246-9C74-4640CFA4648C}" srcOrd="4" destOrd="0" parTransId="{73A86912-7164-4E4B-BE6F-8B88C83D6EEB}" sibTransId="{0EA81B4E-C436-4A5C-9476-1FED70AA2EC0}"/>
    <dgm:cxn modelId="{975AC325-6DCB-4B34-871F-26439E4A8E62}" type="presOf" srcId="{DC042109-6C9B-47D5-9EA7-3635174E9D93}" destId="{42026C7F-3014-4EBF-A43B-0497191BF463}" srcOrd="1" destOrd="0" presId="urn:microsoft.com/office/officeart/2005/8/layout/orgChart1"/>
    <dgm:cxn modelId="{76F7EC21-AF49-4002-A2DD-EDBE1D6F2E61}" type="presOf" srcId="{2FF3E91B-6396-4246-9C74-4640CFA4648C}" destId="{740965D4-F180-4546-9056-D7DBFA39E4E1}" srcOrd="0" destOrd="0" presId="urn:microsoft.com/office/officeart/2005/8/layout/orgChart1"/>
    <dgm:cxn modelId="{5C7A7C0A-1752-4B4E-955A-14D34DD5836E}" type="presOf" srcId="{2FF3E91B-6396-4246-9C74-4640CFA4648C}" destId="{DA1EE957-39F1-4F19-AAB4-83D55E60B6FD}" srcOrd="1" destOrd="0" presId="urn:microsoft.com/office/officeart/2005/8/layout/orgChart1"/>
    <dgm:cxn modelId="{BC89956F-917B-4C82-918E-0B8BF2AF14D9}" type="presOf" srcId="{9CE2B21E-DE10-4336-99B2-EDD12BD5B80D}" destId="{DEB3CF70-82A7-4758-A591-C409457C8A4F}" srcOrd="0" destOrd="0" presId="urn:microsoft.com/office/officeart/2005/8/layout/orgChart1"/>
    <dgm:cxn modelId="{A9964DB4-5A14-4ED2-BC5E-3457402DC650}" type="presOf" srcId="{2E786799-0BD7-4A9D-91E1-E479FE5F472F}" destId="{3F0187AE-FB7D-4002-91F9-96FC97CA9FC3}" srcOrd="0" destOrd="0" presId="urn:microsoft.com/office/officeart/2005/8/layout/orgChart1"/>
    <dgm:cxn modelId="{BF09DB0C-E7A3-49E8-AF6B-D332CB892B95}" type="presOf" srcId="{F94468DB-8F2D-43E7-B801-8F37EFE273D6}" destId="{C5060C1F-85BB-4B89-91F1-89E3850313FF}" srcOrd="0" destOrd="0" presId="urn:microsoft.com/office/officeart/2005/8/layout/orgChart1"/>
    <dgm:cxn modelId="{17D92F0D-A306-4196-88D9-5FF5E22E99F7}" type="presParOf" srcId="{20D67EEB-9E4A-4112-981B-6E118D63B565}" destId="{97769378-6D66-4147-BC08-7171FBEBA02E}" srcOrd="0" destOrd="0" presId="urn:microsoft.com/office/officeart/2005/8/layout/orgChart1"/>
    <dgm:cxn modelId="{DB41CFF7-E507-4BFB-B2DC-115650967343}" type="presParOf" srcId="{97769378-6D66-4147-BC08-7171FBEBA02E}" destId="{037C2C67-3971-4851-A1F7-BD58CE6C4F44}" srcOrd="0" destOrd="0" presId="urn:microsoft.com/office/officeart/2005/8/layout/orgChart1"/>
    <dgm:cxn modelId="{ABAE077D-7968-4D89-8354-A530B64F617F}" type="presParOf" srcId="{037C2C67-3971-4851-A1F7-BD58CE6C4F44}" destId="{B779F7CC-475A-4F60-B90A-2F4DDAFE8F65}" srcOrd="0" destOrd="0" presId="urn:microsoft.com/office/officeart/2005/8/layout/orgChart1"/>
    <dgm:cxn modelId="{76441578-A39C-478A-B3CB-482C949E85C5}" type="presParOf" srcId="{037C2C67-3971-4851-A1F7-BD58CE6C4F44}" destId="{42026C7F-3014-4EBF-A43B-0497191BF463}" srcOrd="1" destOrd="0" presId="urn:microsoft.com/office/officeart/2005/8/layout/orgChart1"/>
    <dgm:cxn modelId="{5638F6D6-0FD6-48C6-B1B4-0D1879A713A8}" type="presParOf" srcId="{97769378-6D66-4147-BC08-7171FBEBA02E}" destId="{9ACFEB31-48BE-4448-BD82-597998057F6C}" srcOrd="1" destOrd="0" presId="urn:microsoft.com/office/officeart/2005/8/layout/orgChart1"/>
    <dgm:cxn modelId="{2488B312-48BF-41C3-9314-D0D7F49BFC69}" type="presParOf" srcId="{9ACFEB31-48BE-4448-BD82-597998057F6C}" destId="{E9CD527E-C0DF-4B34-A963-358131F0B6DC}" srcOrd="0" destOrd="0" presId="urn:microsoft.com/office/officeart/2005/8/layout/orgChart1"/>
    <dgm:cxn modelId="{E7C5CB5A-49AE-4088-86AF-AC1633350F2D}" type="presParOf" srcId="{9ACFEB31-48BE-4448-BD82-597998057F6C}" destId="{BA57206E-CD3B-42D4-854C-7483CE6DC8AD}" srcOrd="1" destOrd="0" presId="urn:microsoft.com/office/officeart/2005/8/layout/orgChart1"/>
    <dgm:cxn modelId="{0B880028-7E87-4F29-B038-6D078508D284}" type="presParOf" srcId="{BA57206E-CD3B-42D4-854C-7483CE6DC8AD}" destId="{93917E5A-AE79-4F30-B9D8-AF8864E8FF97}" srcOrd="0" destOrd="0" presId="urn:microsoft.com/office/officeart/2005/8/layout/orgChart1"/>
    <dgm:cxn modelId="{F57ECD7D-7617-4FD0-AC7F-159E55A20780}" type="presParOf" srcId="{93917E5A-AE79-4F30-B9D8-AF8864E8FF97}" destId="{3D82AE22-80C9-49C6-9759-EF3FAFF50D44}" srcOrd="0" destOrd="0" presId="urn:microsoft.com/office/officeart/2005/8/layout/orgChart1"/>
    <dgm:cxn modelId="{E99CF8E3-27AD-469B-88A5-B7992DA731C0}" type="presParOf" srcId="{93917E5A-AE79-4F30-B9D8-AF8864E8FF97}" destId="{5DB525A7-88DA-4405-A329-BCC0D005AAE5}" srcOrd="1" destOrd="0" presId="urn:microsoft.com/office/officeart/2005/8/layout/orgChart1"/>
    <dgm:cxn modelId="{066E683D-29D2-424A-A134-673EB576CED5}" type="presParOf" srcId="{BA57206E-CD3B-42D4-854C-7483CE6DC8AD}" destId="{C3898F24-E890-4229-8513-2BDD41D56E3C}" srcOrd="1" destOrd="0" presId="urn:microsoft.com/office/officeart/2005/8/layout/orgChart1"/>
    <dgm:cxn modelId="{42DA5AB4-DB7A-47FE-B777-56E5372D5B28}" type="presParOf" srcId="{C3898F24-E890-4229-8513-2BDD41D56E3C}" destId="{3F0187AE-FB7D-4002-91F9-96FC97CA9FC3}" srcOrd="0" destOrd="0" presId="urn:microsoft.com/office/officeart/2005/8/layout/orgChart1"/>
    <dgm:cxn modelId="{93A1A9A9-D07E-41C9-922E-3D7F5F4E56CC}" type="presParOf" srcId="{C3898F24-E890-4229-8513-2BDD41D56E3C}" destId="{DF87E009-D168-4D35-9284-A7A6FFE37A87}" srcOrd="1" destOrd="0" presId="urn:microsoft.com/office/officeart/2005/8/layout/orgChart1"/>
    <dgm:cxn modelId="{40E3F19A-9090-41ED-A814-79102C88C820}" type="presParOf" srcId="{DF87E009-D168-4D35-9284-A7A6FFE37A87}" destId="{3A0F4FCD-C530-41F3-88EA-2E8E66D286C7}" srcOrd="0" destOrd="0" presId="urn:microsoft.com/office/officeart/2005/8/layout/orgChart1"/>
    <dgm:cxn modelId="{E63C7D3B-C92D-4164-A035-08C13A0E7A45}" type="presParOf" srcId="{3A0F4FCD-C530-41F3-88EA-2E8E66D286C7}" destId="{B273AEEA-5EE1-4630-AC94-89CA92B96746}" srcOrd="0" destOrd="0" presId="urn:microsoft.com/office/officeart/2005/8/layout/orgChart1"/>
    <dgm:cxn modelId="{9C01B18E-5612-4FC6-B6B0-0E6DD7B73EB7}" type="presParOf" srcId="{3A0F4FCD-C530-41F3-88EA-2E8E66D286C7}" destId="{A7B77083-927B-42B5-8F9F-B94271FB85A5}" srcOrd="1" destOrd="0" presId="urn:microsoft.com/office/officeart/2005/8/layout/orgChart1"/>
    <dgm:cxn modelId="{5A029141-431F-4369-9A58-778DAF0BCB48}" type="presParOf" srcId="{DF87E009-D168-4D35-9284-A7A6FFE37A87}" destId="{C0E7FF71-757A-42E7-847E-A5BE9D402D7D}" srcOrd="1" destOrd="0" presId="urn:microsoft.com/office/officeart/2005/8/layout/orgChart1"/>
    <dgm:cxn modelId="{4F673920-E7AD-4A3B-B75E-35150CFD5ABF}" type="presParOf" srcId="{DF87E009-D168-4D35-9284-A7A6FFE37A87}" destId="{1BEE6BF6-128D-44FC-BC12-6DCB45E98E0B}" srcOrd="2" destOrd="0" presId="urn:microsoft.com/office/officeart/2005/8/layout/orgChart1"/>
    <dgm:cxn modelId="{105105C0-A22A-4186-800D-66714EB9EDA0}" type="presParOf" srcId="{C3898F24-E890-4229-8513-2BDD41D56E3C}" destId="{3A8CE12E-B838-40CD-9F33-0A902689BCBC}" srcOrd="2" destOrd="0" presId="urn:microsoft.com/office/officeart/2005/8/layout/orgChart1"/>
    <dgm:cxn modelId="{234D0937-1BA3-4273-B0C6-98C1EDC78FCA}" type="presParOf" srcId="{C3898F24-E890-4229-8513-2BDD41D56E3C}" destId="{E5606654-E6D5-49E3-BC58-FF5C66EAF9F6}" srcOrd="3" destOrd="0" presId="urn:microsoft.com/office/officeart/2005/8/layout/orgChart1"/>
    <dgm:cxn modelId="{574C8AF7-9033-4110-8FA0-197B845A27CA}" type="presParOf" srcId="{E5606654-E6D5-49E3-BC58-FF5C66EAF9F6}" destId="{C18C9094-9552-4284-9E98-9EBC840F9E33}" srcOrd="0" destOrd="0" presId="urn:microsoft.com/office/officeart/2005/8/layout/orgChart1"/>
    <dgm:cxn modelId="{A872C605-AC3D-400A-BA3E-5D4B061F1E30}" type="presParOf" srcId="{C18C9094-9552-4284-9E98-9EBC840F9E33}" destId="{70C9EA6E-02D3-462D-B7F9-4FA024A70A34}" srcOrd="0" destOrd="0" presId="urn:microsoft.com/office/officeart/2005/8/layout/orgChart1"/>
    <dgm:cxn modelId="{EDAB9857-4DDA-40AD-A7FF-4A5C7815C2BF}" type="presParOf" srcId="{C18C9094-9552-4284-9E98-9EBC840F9E33}" destId="{9D9CEDD8-2D4C-4EBA-88E8-E4AACCF17C0A}" srcOrd="1" destOrd="0" presId="urn:microsoft.com/office/officeart/2005/8/layout/orgChart1"/>
    <dgm:cxn modelId="{7B82B857-D4E6-4E83-A040-34DDC4374AB7}" type="presParOf" srcId="{E5606654-E6D5-49E3-BC58-FF5C66EAF9F6}" destId="{C9B4D126-C68E-47A2-867F-ADC6FBF8770C}" srcOrd="1" destOrd="0" presId="urn:microsoft.com/office/officeart/2005/8/layout/orgChart1"/>
    <dgm:cxn modelId="{63006220-51C0-428E-88BF-E9D7CE7222A4}" type="presParOf" srcId="{E5606654-E6D5-49E3-BC58-FF5C66EAF9F6}" destId="{80F6617C-BC73-4B87-978F-A4AF89258B86}" srcOrd="2" destOrd="0" presId="urn:microsoft.com/office/officeart/2005/8/layout/orgChart1"/>
    <dgm:cxn modelId="{7D07D58C-EB5C-4772-AE27-8906C9986A06}" type="presParOf" srcId="{C3898F24-E890-4229-8513-2BDD41D56E3C}" destId="{64D1AD2B-6C2C-4BC8-AC71-6D990CA45511}" srcOrd="4" destOrd="0" presId="urn:microsoft.com/office/officeart/2005/8/layout/orgChart1"/>
    <dgm:cxn modelId="{25A7EA73-74B3-4755-89FA-F90E1C705ADA}" type="presParOf" srcId="{C3898F24-E890-4229-8513-2BDD41D56E3C}" destId="{559037FD-7AEA-4891-B090-599B96B69376}" srcOrd="5" destOrd="0" presId="urn:microsoft.com/office/officeart/2005/8/layout/orgChart1"/>
    <dgm:cxn modelId="{8909CBD0-7C2C-4888-9959-9CAA3B4D6B32}" type="presParOf" srcId="{559037FD-7AEA-4891-B090-599B96B69376}" destId="{F87F7B63-F23A-4012-AC67-54EF29F33D5C}" srcOrd="0" destOrd="0" presId="urn:microsoft.com/office/officeart/2005/8/layout/orgChart1"/>
    <dgm:cxn modelId="{B599DB34-6DF2-4996-8617-5E77258B317C}" type="presParOf" srcId="{F87F7B63-F23A-4012-AC67-54EF29F33D5C}" destId="{83030DA2-2F93-4691-A75E-67B6830BF6B8}" srcOrd="0" destOrd="0" presId="urn:microsoft.com/office/officeart/2005/8/layout/orgChart1"/>
    <dgm:cxn modelId="{7F2F7D38-4779-4651-B7E6-E66F4BA43B4D}" type="presParOf" srcId="{F87F7B63-F23A-4012-AC67-54EF29F33D5C}" destId="{7D65C595-9991-4246-9C58-8833485B46E5}" srcOrd="1" destOrd="0" presId="urn:microsoft.com/office/officeart/2005/8/layout/orgChart1"/>
    <dgm:cxn modelId="{D4D86620-685D-41AD-9479-8A6C25D62E8E}" type="presParOf" srcId="{559037FD-7AEA-4891-B090-599B96B69376}" destId="{E969EFD9-CE09-45BC-AC4C-8930EB31B1CD}" srcOrd="1" destOrd="0" presId="urn:microsoft.com/office/officeart/2005/8/layout/orgChart1"/>
    <dgm:cxn modelId="{0994A2A9-5332-4112-87C7-970426489D6B}" type="presParOf" srcId="{559037FD-7AEA-4891-B090-599B96B69376}" destId="{8992C181-2369-4E42-85C5-9CA56BF3A10F}" srcOrd="2" destOrd="0" presId="urn:microsoft.com/office/officeart/2005/8/layout/orgChart1"/>
    <dgm:cxn modelId="{BAF5CF74-D1EF-4B12-9E7E-40924558A0EB}" type="presParOf" srcId="{BA57206E-CD3B-42D4-854C-7483CE6DC8AD}" destId="{750DF21E-5F6E-4841-9FB3-36EA6E128B6F}" srcOrd="2" destOrd="0" presId="urn:microsoft.com/office/officeart/2005/8/layout/orgChart1"/>
    <dgm:cxn modelId="{6E6764B7-DE67-4BBE-A0D5-ECD5E02712BC}" type="presParOf" srcId="{9ACFEB31-48BE-4448-BD82-597998057F6C}" destId="{B7173F3B-DBD9-4D29-BFCB-3D81015EEE9B}" srcOrd="2" destOrd="0" presId="urn:microsoft.com/office/officeart/2005/8/layout/orgChart1"/>
    <dgm:cxn modelId="{0EEA893E-5C64-448E-80C4-0464960908D6}" type="presParOf" srcId="{9ACFEB31-48BE-4448-BD82-597998057F6C}" destId="{38766846-37AC-47D3-8EA2-7AE8EC00E72F}" srcOrd="3" destOrd="0" presId="urn:microsoft.com/office/officeart/2005/8/layout/orgChart1"/>
    <dgm:cxn modelId="{E674DC20-C1DE-451F-8159-1282E41FD1DD}" type="presParOf" srcId="{38766846-37AC-47D3-8EA2-7AE8EC00E72F}" destId="{FADC83B8-A327-41AF-8167-A7E37A19BDF1}" srcOrd="0" destOrd="0" presId="urn:microsoft.com/office/officeart/2005/8/layout/orgChart1"/>
    <dgm:cxn modelId="{B26F022C-3906-4144-BA79-91C9E9A305F2}" type="presParOf" srcId="{FADC83B8-A327-41AF-8167-A7E37A19BDF1}" destId="{0B626245-F5A3-42C3-8790-E1DBB506CBDC}" srcOrd="0" destOrd="0" presId="urn:microsoft.com/office/officeart/2005/8/layout/orgChart1"/>
    <dgm:cxn modelId="{0CEB5F22-1B28-4C94-95F5-CD581FB5167A}" type="presParOf" srcId="{FADC83B8-A327-41AF-8167-A7E37A19BDF1}" destId="{73D31F5F-6A8C-4C9A-8C55-029FED6C42DF}" srcOrd="1" destOrd="0" presId="urn:microsoft.com/office/officeart/2005/8/layout/orgChart1"/>
    <dgm:cxn modelId="{EEDF9003-777F-428C-B095-D9A0000BFF4B}" type="presParOf" srcId="{38766846-37AC-47D3-8EA2-7AE8EC00E72F}" destId="{AFD6642F-EE3A-45F6-8F2D-FB61F3A3A05A}" srcOrd="1" destOrd="0" presId="urn:microsoft.com/office/officeart/2005/8/layout/orgChart1"/>
    <dgm:cxn modelId="{935B3ABB-A47B-4763-884D-37C975EC4A64}" type="presParOf" srcId="{38766846-37AC-47D3-8EA2-7AE8EC00E72F}" destId="{AF8DFC0B-25C0-47F1-8CEB-CE04E8FE18FE}" srcOrd="2" destOrd="0" presId="urn:microsoft.com/office/officeart/2005/8/layout/orgChart1"/>
    <dgm:cxn modelId="{8B43AB27-7421-4EEE-A052-A5B423BD8FCC}" type="presParOf" srcId="{9ACFEB31-48BE-4448-BD82-597998057F6C}" destId="{D4A36420-1FCD-4392-9C32-792EB12AD898}" srcOrd="4" destOrd="0" presId="urn:microsoft.com/office/officeart/2005/8/layout/orgChart1"/>
    <dgm:cxn modelId="{CD8B95B5-E8A2-404D-9147-AC583574809D}" type="presParOf" srcId="{9ACFEB31-48BE-4448-BD82-597998057F6C}" destId="{A550F7D9-A08B-48A1-ABA1-FDC54B6708CF}" srcOrd="5" destOrd="0" presId="urn:microsoft.com/office/officeart/2005/8/layout/orgChart1"/>
    <dgm:cxn modelId="{17E4913F-103C-40ED-91F6-D1A41D02DD08}" type="presParOf" srcId="{A550F7D9-A08B-48A1-ABA1-FDC54B6708CF}" destId="{8AB4990F-27AE-48B0-A9E3-4D872CC6DFAA}" srcOrd="0" destOrd="0" presId="urn:microsoft.com/office/officeart/2005/8/layout/orgChart1"/>
    <dgm:cxn modelId="{DE1C0247-D765-41F8-A821-1A7778233052}" type="presParOf" srcId="{8AB4990F-27AE-48B0-A9E3-4D872CC6DFAA}" destId="{740965D4-F180-4546-9056-D7DBFA39E4E1}" srcOrd="0" destOrd="0" presId="urn:microsoft.com/office/officeart/2005/8/layout/orgChart1"/>
    <dgm:cxn modelId="{0814280C-3A42-4C80-A367-DFF25E104326}" type="presParOf" srcId="{8AB4990F-27AE-48B0-A9E3-4D872CC6DFAA}" destId="{DA1EE957-39F1-4F19-AAB4-83D55E60B6FD}" srcOrd="1" destOrd="0" presId="urn:microsoft.com/office/officeart/2005/8/layout/orgChart1"/>
    <dgm:cxn modelId="{B3E33D88-5E98-4FF1-BF5B-46562FB35FE1}" type="presParOf" srcId="{A550F7D9-A08B-48A1-ABA1-FDC54B6708CF}" destId="{6C5E4C9B-A231-43D5-9FFA-0B5FC7D3E073}" srcOrd="1" destOrd="0" presId="urn:microsoft.com/office/officeart/2005/8/layout/orgChart1"/>
    <dgm:cxn modelId="{EC58AF99-E23F-46D0-A7C2-279CB1C3DADE}" type="presParOf" srcId="{A550F7D9-A08B-48A1-ABA1-FDC54B6708CF}" destId="{CF2DF078-9D57-4E50-BFB9-8777EDBFDF74}" srcOrd="2" destOrd="0" presId="urn:microsoft.com/office/officeart/2005/8/layout/orgChart1"/>
    <dgm:cxn modelId="{C253CAAA-1DF2-439D-B028-200CEA78A3DF}" type="presParOf" srcId="{9ACFEB31-48BE-4448-BD82-597998057F6C}" destId="{6ED19E90-8FAB-4DAD-9097-36C197C074AA}" srcOrd="6" destOrd="0" presId="urn:microsoft.com/office/officeart/2005/8/layout/orgChart1"/>
    <dgm:cxn modelId="{3C52DD1E-D6EB-4B5B-ACDB-C1781B92D184}" type="presParOf" srcId="{9ACFEB31-48BE-4448-BD82-597998057F6C}" destId="{12D8D8E8-199B-43F9-A60F-97BC137EC34C}" srcOrd="7" destOrd="0" presId="urn:microsoft.com/office/officeart/2005/8/layout/orgChart1"/>
    <dgm:cxn modelId="{CD6D9953-6EB4-496E-8425-A9BE819E732A}" type="presParOf" srcId="{12D8D8E8-199B-43F9-A60F-97BC137EC34C}" destId="{C11F018E-F5B7-4974-9EBA-712DD61BABFE}" srcOrd="0" destOrd="0" presId="urn:microsoft.com/office/officeart/2005/8/layout/orgChart1"/>
    <dgm:cxn modelId="{48A25165-14B9-4E50-93C6-2D5317074522}" type="presParOf" srcId="{C11F018E-F5B7-4974-9EBA-712DD61BABFE}" destId="{DEB3CF70-82A7-4758-A591-C409457C8A4F}" srcOrd="0" destOrd="0" presId="urn:microsoft.com/office/officeart/2005/8/layout/orgChart1"/>
    <dgm:cxn modelId="{DE28AF86-C7DD-4B67-8824-C6CD1E06E3AE}" type="presParOf" srcId="{C11F018E-F5B7-4974-9EBA-712DD61BABFE}" destId="{08B56CF0-7336-407E-B3EE-6E4AE8762C96}" srcOrd="1" destOrd="0" presId="urn:microsoft.com/office/officeart/2005/8/layout/orgChart1"/>
    <dgm:cxn modelId="{A546F163-FBCA-4DA9-ADEA-A9B98D8AB09F}" type="presParOf" srcId="{12D8D8E8-199B-43F9-A60F-97BC137EC34C}" destId="{EE37DD6C-54B6-4C7B-804F-3613947A0476}" srcOrd="1" destOrd="0" presId="urn:microsoft.com/office/officeart/2005/8/layout/orgChart1"/>
    <dgm:cxn modelId="{B4DB0B74-3067-4587-A5FC-C347E77A3740}" type="presParOf" srcId="{12D8D8E8-199B-43F9-A60F-97BC137EC34C}" destId="{0FF58E0D-D3FA-449B-8EBD-E3C567C6E077}" srcOrd="2" destOrd="0" presId="urn:microsoft.com/office/officeart/2005/8/layout/orgChart1"/>
    <dgm:cxn modelId="{79021FF4-AFE4-4025-8D59-21A1A2202FFA}" type="presParOf" srcId="{97769378-6D66-4147-BC08-7171FBEBA02E}" destId="{9845F4E0-37A7-478C-8E9E-F4DF1940BDE7}" srcOrd="2" destOrd="0" presId="urn:microsoft.com/office/officeart/2005/8/layout/orgChart1"/>
    <dgm:cxn modelId="{42806D58-1ED1-40F3-985F-B892159F6607}" type="presParOf" srcId="{9845F4E0-37A7-478C-8E9E-F4DF1940BDE7}" destId="{6C01EA2A-2960-4D2A-82F3-8D2A31129A4B}" srcOrd="0" destOrd="0" presId="urn:microsoft.com/office/officeart/2005/8/layout/orgChart1"/>
    <dgm:cxn modelId="{1A0A0BA4-947D-405C-90AF-3FABEDEA9569}" type="presParOf" srcId="{9845F4E0-37A7-478C-8E9E-F4DF1940BDE7}" destId="{88A02E67-1404-4878-8D3A-9BE0B7CF5152}" srcOrd="1" destOrd="0" presId="urn:microsoft.com/office/officeart/2005/8/layout/orgChart1"/>
    <dgm:cxn modelId="{A3EBC8E7-B553-4ED7-8CC2-18C69DB3F51E}" type="presParOf" srcId="{88A02E67-1404-4878-8D3A-9BE0B7CF5152}" destId="{E0F7FC93-94CD-49F0-8867-42117975F1D8}" srcOrd="0" destOrd="0" presId="urn:microsoft.com/office/officeart/2005/8/layout/orgChart1"/>
    <dgm:cxn modelId="{D6152594-0919-47C4-A221-06277CC3696D}" type="presParOf" srcId="{E0F7FC93-94CD-49F0-8867-42117975F1D8}" destId="{65C67306-DD08-45B9-A426-F59365A0D506}" srcOrd="0" destOrd="0" presId="urn:microsoft.com/office/officeart/2005/8/layout/orgChart1"/>
    <dgm:cxn modelId="{1BD47D46-F464-4196-BAE4-717F2BFA61AB}" type="presParOf" srcId="{E0F7FC93-94CD-49F0-8867-42117975F1D8}" destId="{3F032D21-AC16-4DDF-A07A-6D271681C8B4}" srcOrd="1" destOrd="0" presId="urn:microsoft.com/office/officeart/2005/8/layout/orgChart1"/>
    <dgm:cxn modelId="{CAB297EA-93F2-4B4D-9CF6-AF2C1BA04A24}" type="presParOf" srcId="{88A02E67-1404-4878-8D3A-9BE0B7CF5152}" destId="{864B48EE-5CA8-41A2-A06D-40E6205257D2}" srcOrd="1" destOrd="0" presId="urn:microsoft.com/office/officeart/2005/8/layout/orgChart1"/>
    <dgm:cxn modelId="{C050BA36-56E1-4BE4-9219-35DDD5DA646F}" type="presParOf" srcId="{88A02E67-1404-4878-8D3A-9BE0B7CF5152}" destId="{7FFE5BE1-2F28-4675-A4DD-0C4E1906922E}" srcOrd="2" destOrd="0" presId="urn:microsoft.com/office/officeart/2005/8/layout/orgChart1"/>
    <dgm:cxn modelId="{7514E65F-AF0B-4A8E-A6A0-68BE8D76B2F4}" type="presParOf" srcId="{9845F4E0-37A7-478C-8E9E-F4DF1940BDE7}" destId="{C5060C1F-85BB-4B89-91F1-89E3850313FF}" srcOrd="2" destOrd="0" presId="urn:microsoft.com/office/officeart/2005/8/layout/orgChart1"/>
    <dgm:cxn modelId="{E7DB4587-781D-47A6-9ADE-11D0F591C834}" type="presParOf" srcId="{9845F4E0-37A7-478C-8E9E-F4DF1940BDE7}" destId="{A5AC1ADC-4846-4724-9173-AC429C3F9D3B}" srcOrd="3" destOrd="0" presId="urn:microsoft.com/office/officeart/2005/8/layout/orgChart1"/>
    <dgm:cxn modelId="{D7DBE585-435D-49E7-9E50-799295EDA72F}" type="presParOf" srcId="{A5AC1ADC-4846-4724-9173-AC429C3F9D3B}" destId="{5AC5D59A-CA37-4248-BE65-A516E59A1699}" srcOrd="0" destOrd="0" presId="urn:microsoft.com/office/officeart/2005/8/layout/orgChart1"/>
    <dgm:cxn modelId="{BDFD652D-3B09-4717-8D33-B0CE053BA26A}" type="presParOf" srcId="{5AC5D59A-CA37-4248-BE65-A516E59A1699}" destId="{94AE8169-D641-4787-B68D-E9419040A30B}" srcOrd="0" destOrd="0" presId="urn:microsoft.com/office/officeart/2005/8/layout/orgChart1"/>
    <dgm:cxn modelId="{17354367-240D-450C-A87D-40D4AA7F46C1}" type="presParOf" srcId="{5AC5D59A-CA37-4248-BE65-A516E59A1699}" destId="{8404A1CC-9F8F-499E-ADB7-28D8A89C2415}" srcOrd="1" destOrd="0" presId="urn:microsoft.com/office/officeart/2005/8/layout/orgChart1"/>
    <dgm:cxn modelId="{B6B08A57-BCB3-463B-81E5-332126BB44C3}" type="presParOf" srcId="{A5AC1ADC-4846-4724-9173-AC429C3F9D3B}" destId="{4E860FF1-6769-4431-AEFD-84F3225BFD43}" srcOrd="1" destOrd="0" presId="urn:microsoft.com/office/officeart/2005/8/layout/orgChart1"/>
    <dgm:cxn modelId="{D22CD9E5-02A4-4C73-A703-A903C0DA226E}"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01CA22-5900-414F-AD62-D18251D45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C715376-F149-42BF-91C8-DCD66473096C}">
      <dgm:prSet phldrT="[Text]" custT="1"/>
      <dgm:spPr/>
      <dgm:t>
        <a:bodyPr/>
        <a:lstStyle/>
        <a:p>
          <a:r>
            <a:rPr lang="en-US" sz="900" dirty="0" smtClean="0"/>
            <a:t>VEST Coordinator</a:t>
          </a:r>
          <a:endParaRPr lang="en-US" sz="900" dirty="0"/>
        </a:p>
      </dgm:t>
    </dgm:pt>
    <dgm:pt modelId="{DE1F8F62-F47F-4CCC-9717-7C5FCAC89B0E}" type="parTrans" cxnId="{DEE9F6F6-45E3-4D52-866A-F88CB5D5BC1D}">
      <dgm:prSet/>
      <dgm:spPr/>
      <dgm:t>
        <a:bodyPr/>
        <a:lstStyle/>
        <a:p>
          <a:endParaRPr lang="en-US"/>
        </a:p>
      </dgm:t>
    </dgm:pt>
    <dgm:pt modelId="{1B3A8A32-26C9-43F5-A928-AA751BB0E856}" type="sibTrans" cxnId="{DEE9F6F6-45E3-4D52-866A-F88CB5D5BC1D}">
      <dgm:prSet/>
      <dgm:spPr/>
      <dgm:t>
        <a:bodyPr/>
        <a:lstStyle/>
        <a:p>
          <a:endParaRPr lang="en-US"/>
        </a:p>
      </dgm:t>
    </dgm:pt>
    <dgm:pt modelId="{627571A1-AEFD-46D1-A2FF-9C45F34360A3}" type="asst">
      <dgm:prSet phldrT="[Text]" custT="1"/>
      <dgm:spPr/>
      <dgm:t>
        <a:bodyPr/>
        <a:lstStyle/>
        <a:p>
          <a:r>
            <a:rPr lang="en-US" sz="900" dirty="0" smtClean="0"/>
            <a:t>Assistant</a:t>
          </a:r>
          <a:endParaRPr lang="en-US" sz="1000" dirty="0"/>
        </a:p>
      </dgm:t>
    </dgm:pt>
    <dgm:pt modelId="{E62DCAF2-786F-4EF1-BDC4-AE3CEBDD01D8}" type="parTrans" cxnId="{AEB58C1F-4281-424D-B4D2-F486BFD0CE40}">
      <dgm:prSet/>
      <dgm:spPr/>
      <dgm:t>
        <a:bodyPr/>
        <a:lstStyle/>
        <a:p>
          <a:endParaRPr lang="en-US"/>
        </a:p>
      </dgm:t>
    </dgm:pt>
    <dgm:pt modelId="{8B147322-7857-4651-AB25-9612446DB120}" type="sibTrans" cxnId="{AEB58C1F-4281-424D-B4D2-F486BFD0CE40}">
      <dgm:prSet/>
      <dgm:spPr/>
      <dgm:t>
        <a:bodyPr/>
        <a:lstStyle/>
        <a:p>
          <a:endParaRPr lang="en-US"/>
        </a:p>
      </dgm:t>
    </dgm:pt>
    <dgm:pt modelId="{0338B7BE-3793-4376-B4BA-B2563CF828F8}">
      <dgm:prSet phldrT="[Text]" custT="1"/>
      <dgm:spPr/>
      <dgm:t>
        <a:bodyPr/>
        <a:lstStyle/>
        <a:p>
          <a:r>
            <a:rPr lang="en-US" sz="1000" dirty="0" smtClean="0"/>
            <a:t>OPS / REC</a:t>
          </a:r>
          <a:endParaRPr lang="en-US" sz="1000" dirty="0"/>
        </a:p>
      </dgm:t>
    </dgm:pt>
    <dgm:pt modelId="{890B09F6-F103-4735-9E54-E1305B380B7F}" type="parTrans" cxnId="{B1ED7C06-0758-47B8-BC1C-31ECFA4E02A5}">
      <dgm:prSet/>
      <dgm:spPr/>
      <dgm:t>
        <a:bodyPr/>
        <a:lstStyle/>
        <a:p>
          <a:endParaRPr lang="en-US"/>
        </a:p>
      </dgm:t>
    </dgm:pt>
    <dgm:pt modelId="{F0654D91-0B50-4441-ADF9-9ABED315E81C}" type="sibTrans" cxnId="{B1ED7C06-0758-47B8-BC1C-31ECFA4E02A5}">
      <dgm:prSet/>
      <dgm:spPr/>
      <dgm:t>
        <a:bodyPr/>
        <a:lstStyle/>
        <a:p>
          <a:endParaRPr lang="en-US"/>
        </a:p>
      </dgm:t>
    </dgm:pt>
    <dgm:pt modelId="{87FE6D03-4EE5-4180-B6F9-827CAD0D25C9}">
      <dgm:prSet phldrT="[Text]" custT="1"/>
      <dgm:spPr/>
      <dgm:t>
        <a:bodyPr/>
        <a:lstStyle/>
        <a:p>
          <a:r>
            <a:rPr lang="en-US" sz="1000" dirty="0" smtClean="0"/>
            <a:t>PLANS</a:t>
          </a:r>
          <a:endParaRPr lang="en-US" sz="1000" dirty="0"/>
        </a:p>
      </dgm:t>
    </dgm:pt>
    <dgm:pt modelId="{89CEE9B4-C9B5-4C9F-B303-5A95FEB8E78A}" type="parTrans" cxnId="{0C708F03-7197-499A-A2E0-8FC2F078731D}">
      <dgm:prSet/>
      <dgm:spPr/>
      <dgm:t>
        <a:bodyPr/>
        <a:lstStyle/>
        <a:p>
          <a:endParaRPr lang="en-US"/>
        </a:p>
      </dgm:t>
    </dgm:pt>
    <dgm:pt modelId="{85F3D9C2-6EFB-49E0-AA21-D7D02319A6CC}" type="sibTrans" cxnId="{0C708F03-7197-499A-A2E0-8FC2F078731D}">
      <dgm:prSet/>
      <dgm:spPr/>
      <dgm:t>
        <a:bodyPr/>
        <a:lstStyle/>
        <a:p>
          <a:endParaRPr lang="en-US"/>
        </a:p>
      </dgm:t>
    </dgm:pt>
    <dgm:pt modelId="{697ACB8C-4FCE-4E38-A9C6-2D573BC29057}">
      <dgm:prSet phldrT="[Text]" custT="1"/>
      <dgm:spPr/>
      <dgm:t>
        <a:bodyPr/>
        <a:lstStyle/>
        <a:p>
          <a:r>
            <a:rPr lang="en-US" sz="1000" dirty="0" smtClean="0"/>
            <a:t>LOGS</a:t>
          </a:r>
          <a:endParaRPr lang="en-US" sz="1000" dirty="0"/>
        </a:p>
      </dgm:t>
    </dgm:pt>
    <dgm:pt modelId="{D749A83D-D1FB-451D-B6A4-8975A0F7F756}" type="parTrans" cxnId="{2602730B-350F-45F5-89F4-697CFA9B5B66}">
      <dgm:prSet/>
      <dgm:spPr/>
      <dgm:t>
        <a:bodyPr/>
        <a:lstStyle/>
        <a:p>
          <a:endParaRPr lang="en-US"/>
        </a:p>
      </dgm:t>
    </dgm:pt>
    <dgm:pt modelId="{95603499-528C-4448-98C8-D70C801E37FC}" type="sibTrans" cxnId="{2602730B-350F-45F5-89F4-697CFA9B5B66}">
      <dgm:prSet/>
      <dgm:spPr/>
      <dgm:t>
        <a:bodyPr/>
        <a:lstStyle/>
        <a:p>
          <a:endParaRPr lang="en-US"/>
        </a:p>
      </dgm:t>
    </dgm:pt>
    <dgm:pt modelId="{B98113FB-6A09-42C4-8D3B-95FB2CE8F817}">
      <dgm:prSet custT="1"/>
      <dgm:spPr/>
      <dgm:t>
        <a:bodyPr/>
        <a:lstStyle/>
        <a:p>
          <a:r>
            <a:rPr lang="en-US" sz="1000" dirty="0" smtClean="0"/>
            <a:t>FIN</a:t>
          </a:r>
          <a:endParaRPr lang="en-US" sz="1000" dirty="0"/>
        </a:p>
      </dgm:t>
    </dgm:pt>
    <dgm:pt modelId="{CFCA810F-6CA5-4667-BA0B-102D5976C50C}" type="parTrans" cxnId="{C4B588D3-A2F2-4390-ACEA-F81777AD01E2}">
      <dgm:prSet/>
      <dgm:spPr/>
      <dgm:t>
        <a:bodyPr/>
        <a:lstStyle/>
        <a:p>
          <a:endParaRPr lang="en-US"/>
        </a:p>
      </dgm:t>
    </dgm:pt>
    <dgm:pt modelId="{E1660B34-43D3-4F5C-B7AE-7C1CAF416B3D}" type="sibTrans" cxnId="{C4B588D3-A2F2-4390-ACEA-F81777AD01E2}">
      <dgm:prSet/>
      <dgm:spPr/>
      <dgm:t>
        <a:bodyPr/>
        <a:lstStyle/>
        <a:p>
          <a:endParaRPr lang="en-US"/>
        </a:p>
      </dgm:t>
    </dgm:pt>
    <dgm:pt modelId="{072554CA-9266-4DCD-8B7A-4ADD5FA8E91B}">
      <dgm:prSet custT="1"/>
      <dgm:spPr/>
      <dgm:t>
        <a:bodyPr/>
        <a:lstStyle/>
        <a:p>
          <a:r>
            <a:rPr lang="en-US" sz="800" dirty="0" smtClean="0"/>
            <a:t>Regional Support Branch</a:t>
          </a:r>
          <a:endParaRPr lang="en-US" sz="800" dirty="0"/>
        </a:p>
      </dgm:t>
    </dgm:pt>
    <dgm:pt modelId="{DFCBA2B1-4E72-4D5B-9924-0C857B1CE849}" type="parTrans" cxnId="{C153A654-0B8C-4D54-BD30-84F5EB1D7AE7}">
      <dgm:prSet/>
      <dgm:spPr/>
      <dgm:t>
        <a:bodyPr/>
        <a:lstStyle/>
        <a:p>
          <a:endParaRPr lang="en-US"/>
        </a:p>
      </dgm:t>
    </dgm:pt>
    <dgm:pt modelId="{0D80C742-2854-44E1-81F3-98BAED5C5D60}" type="sibTrans" cxnId="{C153A654-0B8C-4D54-BD30-84F5EB1D7AE7}">
      <dgm:prSet/>
      <dgm:spPr/>
      <dgm:t>
        <a:bodyPr/>
        <a:lstStyle/>
        <a:p>
          <a:endParaRPr lang="en-US"/>
        </a:p>
      </dgm:t>
    </dgm:pt>
    <dgm:pt modelId="{EDB619D7-9DC4-4705-81CB-8FF974D193DD}">
      <dgm:prSet custT="1"/>
      <dgm:spPr/>
      <dgm:t>
        <a:bodyPr/>
        <a:lstStyle/>
        <a:p>
          <a:r>
            <a:rPr lang="en-US" sz="800" dirty="0" smtClean="0"/>
            <a:t>Emergency Services Branch</a:t>
          </a:r>
          <a:endParaRPr lang="en-US" sz="800" dirty="0"/>
        </a:p>
      </dgm:t>
    </dgm:pt>
    <dgm:pt modelId="{3982753C-C253-45D8-9132-5D812E04FA8D}" type="parTrans" cxnId="{750A8585-28F7-4A89-B4D0-B28477C78253}">
      <dgm:prSet/>
      <dgm:spPr/>
      <dgm:t>
        <a:bodyPr/>
        <a:lstStyle/>
        <a:p>
          <a:endParaRPr lang="en-US"/>
        </a:p>
      </dgm:t>
    </dgm:pt>
    <dgm:pt modelId="{27516050-2894-4400-BE5F-8B96BB88AD2B}" type="sibTrans" cxnId="{750A8585-28F7-4A89-B4D0-B28477C78253}">
      <dgm:prSet/>
      <dgm:spPr/>
      <dgm:t>
        <a:bodyPr/>
        <a:lstStyle/>
        <a:p>
          <a:endParaRPr lang="en-US"/>
        </a:p>
      </dgm:t>
    </dgm:pt>
    <dgm:pt modelId="{176FF048-E763-4891-80E5-D73714C6BFFA}">
      <dgm:prSet custT="1"/>
      <dgm:spPr/>
      <dgm:t>
        <a:bodyPr/>
        <a:lstStyle/>
        <a:p>
          <a:r>
            <a:rPr lang="en-US" sz="800" dirty="0" smtClean="0"/>
            <a:t>Infrastructure Branch</a:t>
          </a:r>
          <a:endParaRPr lang="en-US" sz="800" dirty="0"/>
        </a:p>
      </dgm:t>
    </dgm:pt>
    <dgm:pt modelId="{F64C2D4D-AB5C-4861-B7C8-A632FA48B523}" type="parTrans" cxnId="{1BB82A75-F0C3-494F-A643-8B192B36674A}">
      <dgm:prSet/>
      <dgm:spPr/>
      <dgm:t>
        <a:bodyPr/>
        <a:lstStyle/>
        <a:p>
          <a:endParaRPr lang="en-US"/>
        </a:p>
      </dgm:t>
    </dgm:pt>
    <dgm:pt modelId="{5487B26B-DC79-4E23-9F5D-6A70C3E339B9}" type="sibTrans" cxnId="{1BB82A75-F0C3-494F-A643-8B192B36674A}">
      <dgm:prSet/>
      <dgm:spPr/>
      <dgm:t>
        <a:bodyPr/>
        <a:lstStyle/>
        <a:p>
          <a:endParaRPr lang="en-US"/>
        </a:p>
      </dgm:t>
    </dgm:pt>
    <dgm:pt modelId="{32F244F2-9843-467B-9C30-B240A88E93ED}">
      <dgm:prSet custT="1"/>
      <dgm:spPr/>
      <dgm:t>
        <a:bodyPr/>
        <a:lstStyle/>
        <a:p>
          <a:r>
            <a:rPr lang="en-US" sz="800" dirty="0" smtClean="0"/>
            <a:t>Human Services Branch</a:t>
          </a:r>
          <a:endParaRPr lang="en-US" sz="800" dirty="0"/>
        </a:p>
      </dgm:t>
    </dgm:pt>
    <dgm:pt modelId="{C7DB7598-C2EA-4A41-8BC4-48FF83A0DD49}" type="parTrans" cxnId="{30F216D8-F2E1-48F9-87DD-54446B78949F}">
      <dgm:prSet/>
      <dgm:spPr/>
      <dgm:t>
        <a:bodyPr/>
        <a:lstStyle/>
        <a:p>
          <a:endParaRPr lang="en-US"/>
        </a:p>
      </dgm:t>
    </dgm:pt>
    <dgm:pt modelId="{D1902640-C0C2-4724-A283-EBD5E111C648}" type="sibTrans" cxnId="{30F216D8-F2E1-48F9-87DD-54446B78949F}">
      <dgm:prSet/>
      <dgm:spPr/>
      <dgm:t>
        <a:bodyPr/>
        <a:lstStyle/>
        <a:p>
          <a:endParaRPr lang="en-US"/>
        </a:p>
      </dgm:t>
    </dgm:pt>
    <dgm:pt modelId="{3180619A-48F5-43C0-A135-F526DF684CB0}">
      <dgm:prSet custT="1"/>
      <dgm:spPr/>
      <dgm:t>
        <a:bodyPr/>
        <a:lstStyle/>
        <a:p>
          <a:r>
            <a:rPr lang="en-US" sz="900" dirty="0" smtClean="0"/>
            <a:t>Current Plan Unit</a:t>
          </a:r>
          <a:endParaRPr lang="en-US" sz="900" dirty="0"/>
        </a:p>
      </dgm:t>
    </dgm:pt>
    <dgm:pt modelId="{A32B7B3B-C71C-44EC-A84E-09607EBD322C}" type="parTrans" cxnId="{E27FF38F-4D23-49CA-8908-2A154591461F}">
      <dgm:prSet/>
      <dgm:spPr/>
      <dgm:t>
        <a:bodyPr/>
        <a:lstStyle/>
        <a:p>
          <a:endParaRPr lang="en-US"/>
        </a:p>
      </dgm:t>
    </dgm:pt>
    <dgm:pt modelId="{C2927F35-F25C-4740-B8D8-054EBD3FC38B}" type="sibTrans" cxnId="{E27FF38F-4D23-49CA-8908-2A154591461F}">
      <dgm:prSet/>
      <dgm:spPr/>
      <dgm:t>
        <a:bodyPr/>
        <a:lstStyle/>
        <a:p>
          <a:endParaRPr lang="en-US"/>
        </a:p>
      </dgm:t>
    </dgm:pt>
    <dgm:pt modelId="{25660CDB-F3E6-4A53-8611-164C1AEA4765}">
      <dgm:prSet custT="1"/>
      <dgm:spPr/>
      <dgm:t>
        <a:bodyPr/>
        <a:lstStyle/>
        <a:p>
          <a:r>
            <a:rPr lang="en-US" sz="900" dirty="0" smtClean="0"/>
            <a:t>Future  Plan Unit</a:t>
          </a:r>
          <a:endParaRPr lang="en-US" sz="900" dirty="0"/>
        </a:p>
      </dgm:t>
    </dgm:pt>
    <dgm:pt modelId="{A99DBB57-E74E-4506-9379-C0B98259CAF8}" type="parTrans" cxnId="{C9B71186-34BC-4A4C-A45F-6841D24723B0}">
      <dgm:prSet/>
      <dgm:spPr/>
      <dgm:t>
        <a:bodyPr/>
        <a:lstStyle/>
        <a:p>
          <a:endParaRPr lang="en-US"/>
        </a:p>
      </dgm:t>
    </dgm:pt>
    <dgm:pt modelId="{4B457DB8-AA1C-44F4-9569-3B95B3C02060}" type="sibTrans" cxnId="{C9B71186-34BC-4A4C-A45F-6841D24723B0}">
      <dgm:prSet/>
      <dgm:spPr/>
      <dgm:t>
        <a:bodyPr/>
        <a:lstStyle/>
        <a:p>
          <a:endParaRPr lang="en-US"/>
        </a:p>
      </dgm:t>
    </dgm:pt>
    <dgm:pt modelId="{BEA1C72C-DB08-471E-BFBA-1BBC0BB2AEEA}">
      <dgm:prSet custT="1"/>
      <dgm:spPr/>
      <dgm:t>
        <a:bodyPr/>
        <a:lstStyle/>
        <a:p>
          <a:r>
            <a:rPr lang="en-US" sz="900" dirty="0" smtClean="0"/>
            <a:t>Situation Unit</a:t>
          </a:r>
          <a:endParaRPr lang="en-US" sz="900" dirty="0"/>
        </a:p>
      </dgm:t>
    </dgm:pt>
    <dgm:pt modelId="{7D18B995-CA09-46B2-89CA-6586B8902FA3}" type="parTrans" cxnId="{C24B9192-81E9-41F6-9587-564F302C6EF9}">
      <dgm:prSet/>
      <dgm:spPr/>
      <dgm:t>
        <a:bodyPr/>
        <a:lstStyle/>
        <a:p>
          <a:endParaRPr lang="en-US"/>
        </a:p>
      </dgm:t>
    </dgm:pt>
    <dgm:pt modelId="{2231DC1C-139B-4CE1-B17F-428FE188F961}" type="sibTrans" cxnId="{C24B9192-81E9-41F6-9587-564F302C6EF9}">
      <dgm:prSet/>
      <dgm:spPr/>
      <dgm:t>
        <a:bodyPr/>
        <a:lstStyle/>
        <a:p>
          <a:endParaRPr lang="en-US"/>
        </a:p>
      </dgm:t>
    </dgm:pt>
    <dgm:pt modelId="{9B715C17-36C8-4277-8BCF-8A1F78C2C416}">
      <dgm:prSet custT="1"/>
      <dgm:spPr/>
      <dgm:t>
        <a:bodyPr/>
        <a:lstStyle/>
        <a:p>
          <a:r>
            <a:rPr lang="en-US" sz="700" dirty="0" smtClean="0"/>
            <a:t>Documents</a:t>
          </a:r>
          <a:endParaRPr lang="en-US" sz="700" dirty="0"/>
        </a:p>
      </dgm:t>
    </dgm:pt>
    <dgm:pt modelId="{F5C839B7-7A48-4DE5-9B37-52C0209D8C59}" type="parTrans" cxnId="{E817E75E-0E78-4E8A-B394-06C4ADADF900}">
      <dgm:prSet/>
      <dgm:spPr/>
      <dgm:t>
        <a:bodyPr/>
        <a:lstStyle/>
        <a:p>
          <a:endParaRPr lang="en-US"/>
        </a:p>
      </dgm:t>
    </dgm:pt>
    <dgm:pt modelId="{DF12A8D0-34F4-4978-96C2-96CA3BCC7CD2}" type="sibTrans" cxnId="{E817E75E-0E78-4E8A-B394-06C4ADADF900}">
      <dgm:prSet/>
      <dgm:spPr/>
      <dgm:t>
        <a:bodyPr/>
        <a:lstStyle/>
        <a:p>
          <a:endParaRPr lang="en-US"/>
        </a:p>
      </dgm:t>
    </dgm:pt>
    <dgm:pt modelId="{01F43F58-A2CA-4FC0-BACC-1E5E4FF26C14}">
      <dgm:prSet custT="1"/>
      <dgm:spPr/>
      <dgm:t>
        <a:bodyPr/>
        <a:lstStyle/>
        <a:p>
          <a:r>
            <a:rPr lang="en-US" sz="700" dirty="0" smtClean="0"/>
            <a:t>Planning Specialist</a:t>
          </a:r>
          <a:endParaRPr lang="en-US" sz="700" dirty="0"/>
        </a:p>
      </dgm:t>
    </dgm:pt>
    <dgm:pt modelId="{769B564A-7B74-4AC3-AE6B-12506F720CD3}" type="parTrans" cxnId="{267ED4B3-A02B-4B60-98F9-A178235204CC}">
      <dgm:prSet/>
      <dgm:spPr/>
      <dgm:t>
        <a:bodyPr/>
        <a:lstStyle/>
        <a:p>
          <a:endParaRPr lang="en-US"/>
        </a:p>
      </dgm:t>
    </dgm:pt>
    <dgm:pt modelId="{CBD0D972-D873-448D-A502-98BF4C91B98B}" type="sibTrans" cxnId="{267ED4B3-A02B-4B60-98F9-A178235204CC}">
      <dgm:prSet/>
      <dgm:spPr/>
      <dgm:t>
        <a:bodyPr/>
        <a:lstStyle/>
        <a:p>
          <a:endParaRPr lang="en-US"/>
        </a:p>
      </dgm:t>
    </dgm:pt>
    <dgm:pt modelId="{22FDC725-2180-49DE-A1A5-351B44E43BF2}">
      <dgm:prSet custT="1"/>
      <dgm:spPr/>
      <dgm:t>
        <a:bodyPr/>
        <a:lstStyle/>
        <a:p>
          <a:r>
            <a:rPr lang="en-US" sz="700" dirty="0" err="1" smtClean="0"/>
            <a:t>Demob</a:t>
          </a:r>
          <a:r>
            <a:rPr lang="en-US" sz="700" dirty="0" smtClean="0"/>
            <a:t> Specialist</a:t>
          </a:r>
          <a:endParaRPr lang="en-US" sz="700" dirty="0"/>
        </a:p>
      </dgm:t>
    </dgm:pt>
    <dgm:pt modelId="{8417635B-F20A-4DAE-86B5-B5F034B663DE}" type="parTrans" cxnId="{DBDEBABF-064D-4793-9415-756F86BBC735}">
      <dgm:prSet/>
      <dgm:spPr/>
      <dgm:t>
        <a:bodyPr/>
        <a:lstStyle/>
        <a:p>
          <a:endParaRPr lang="en-US"/>
        </a:p>
      </dgm:t>
    </dgm:pt>
    <dgm:pt modelId="{16AC9FBA-9E94-4728-A26A-D1F2C7A1A194}" type="sibTrans" cxnId="{DBDEBABF-064D-4793-9415-756F86BBC735}">
      <dgm:prSet/>
      <dgm:spPr/>
      <dgm:t>
        <a:bodyPr/>
        <a:lstStyle/>
        <a:p>
          <a:endParaRPr lang="en-US"/>
        </a:p>
      </dgm:t>
    </dgm:pt>
    <dgm:pt modelId="{A75F8053-8D7C-477E-AFAE-8DC22A954D46}">
      <dgm:prSet custT="1"/>
      <dgm:spPr/>
      <dgm:t>
        <a:bodyPr/>
        <a:lstStyle/>
        <a:p>
          <a:r>
            <a:rPr lang="en-US" sz="700" dirty="0" smtClean="0"/>
            <a:t>Recovery Specialist</a:t>
          </a:r>
          <a:endParaRPr lang="en-US" sz="700" dirty="0"/>
        </a:p>
      </dgm:t>
    </dgm:pt>
    <dgm:pt modelId="{72931C50-7EC5-442C-B21A-C85BED76211E}" type="parTrans" cxnId="{B5DD68AD-70E9-4FE5-A2FB-4660B00CE2AA}">
      <dgm:prSet/>
      <dgm:spPr/>
      <dgm:t>
        <a:bodyPr/>
        <a:lstStyle/>
        <a:p>
          <a:endParaRPr lang="en-US"/>
        </a:p>
      </dgm:t>
    </dgm:pt>
    <dgm:pt modelId="{5E36E9C3-90A0-41F4-8DE6-6FA3FF024850}" type="sibTrans" cxnId="{B5DD68AD-70E9-4FE5-A2FB-4660B00CE2AA}">
      <dgm:prSet/>
      <dgm:spPr/>
      <dgm:t>
        <a:bodyPr/>
        <a:lstStyle/>
        <a:p>
          <a:endParaRPr lang="en-US"/>
        </a:p>
      </dgm:t>
    </dgm:pt>
    <dgm:pt modelId="{021E2A98-EF85-4184-AD47-F08EF8A06466}">
      <dgm:prSet custT="1"/>
      <dgm:spPr/>
      <dgm:t>
        <a:bodyPr/>
        <a:lstStyle/>
        <a:p>
          <a:r>
            <a:rPr lang="en-US" sz="900" dirty="0" smtClean="0"/>
            <a:t>GIS</a:t>
          </a:r>
          <a:endParaRPr lang="en-US" sz="900" dirty="0"/>
        </a:p>
      </dgm:t>
    </dgm:pt>
    <dgm:pt modelId="{27C8842D-866D-4632-88C3-9C8FCAE61079}" type="parTrans" cxnId="{C46E3F55-C18D-47AB-805E-DEACBB0FC1D8}">
      <dgm:prSet/>
      <dgm:spPr/>
      <dgm:t>
        <a:bodyPr/>
        <a:lstStyle/>
        <a:p>
          <a:endParaRPr lang="en-US"/>
        </a:p>
      </dgm:t>
    </dgm:pt>
    <dgm:pt modelId="{F6ECB20C-DE7F-48D7-AF12-1255EF465238}" type="sibTrans" cxnId="{C46E3F55-C18D-47AB-805E-DEACBB0FC1D8}">
      <dgm:prSet/>
      <dgm:spPr/>
      <dgm:t>
        <a:bodyPr/>
        <a:lstStyle/>
        <a:p>
          <a:endParaRPr lang="en-US"/>
        </a:p>
      </dgm:t>
    </dgm:pt>
    <dgm:pt modelId="{A2D32BB1-56FE-45E4-97F3-47077DD54FAD}">
      <dgm:prSet custT="1"/>
      <dgm:spPr/>
      <dgm:t>
        <a:bodyPr/>
        <a:lstStyle/>
        <a:p>
          <a:r>
            <a:rPr lang="en-US" sz="800" dirty="0" smtClean="0"/>
            <a:t>Social Media               Monitor / Specialist</a:t>
          </a:r>
          <a:endParaRPr lang="en-US" sz="800" dirty="0"/>
        </a:p>
      </dgm:t>
    </dgm:pt>
    <dgm:pt modelId="{2004C20C-393C-435D-B8EA-09213C31A2B0}" type="parTrans" cxnId="{7B15E20E-3F84-43AC-9DD4-6260B5CFFF0F}">
      <dgm:prSet/>
      <dgm:spPr/>
      <dgm:t>
        <a:bodyPr/>
        <a:lstStyle/>
        <a:p>
          <a:endParaRPr lang="en-US"/>
        </a:p>
      </dgm:t>
    </dgm:pt>
    <dgm:pt modelId="{9598610A-EBA3-4900-829F-C89EF8C09C3E}" type="sibTrans" cxnId="{7B15E20E-3F84-43AC-9DD4-6260B5CFFF0F}">
      <dgm:prSet/>
      <dgm:spPr/>
      <dgm:t>
        <a:bodyPr/>
        <a:lstStyle/>
        <a:p>
          <a:endParaRPr lang="en-US"/>
        </a:p>
      </dgm:t>
    </dgm:pt>
    <dgm:pt modelId="{8FFB2AB5-CD09-4140-8C5F-D611465D1E41}">
      <dgm:prSet custT="1"/>
      <dgm:spPr/>
      <dgm:t>
        <a:bodyPr/>
        <a:lstStyle/>
        <a:p>
          <a:r>
            <a:rPr lang="en-US" sz="800" dirty="0" smtClean="0"/>
            <a:t>IT Unit </a:t>
          </a:r>
          <a:endParaRPr lang="en-US" sz="800" dirty="0"/>
        </a:p>
      </dgm:t>
    </dgm:pt>
    <dgm:pt modelId="{80AAD97E-8BE9-4390-ACD7-DA9178BAB746}" type="parTrans" cxnId="{F57F5745-2C8F-4132-8B4D-8DB214786C74}">
      <dgm:prSet/>
      <dgm:spPr/>
      <dgm:t>
        <a:bodyPr/>
        <a:lstStyle/>
        <a:p>
          <a:endParaRPr lang="en-US"/>
        </a:p>
      </dgm:t>
    </dgm:pt>
    <dgm:pt modelId="{C8A588F6-D041-4A75-AF10-26FFDF792584}" type="sibTrans" cxnId="{F57F5745-2C8F-4132-8B4D-8DB214786C74}">
      <dgm:prSet/>
      <dgm:spPr/>
      <dgm:t>
        <a:bodyPr/>
        <a:lstStyle/>
        <a:p>
          <a:endParaRPr lang="en-US"/>
        </a:p>
      </dgm:t>
    </dgm:pt>
    <dgm:pt modelId="{C7FC2731-1780-470C-A0F8-BE43F98B9C93}">
      <dgm:prSet custT="1"/>
      <dgm:spPr/>
      <dgm:t>
        <a:bodyPr/>
        <a:lstStyle/>
        <a:p>
          <a:r>
            <a:rPr lang="en-US" sz="800" dirty="0" smtClean="0"/>
            <a:t>Resource Management Unit</a:t>
          </a:r>
          <a:endParaRPr lang="en-US" sz="800" dirty="0"/>
        </a:p>
      </dgm:t>
    </dgm:pt>
    <dgm:pt modelId="{C24BB7C3-0B29-46BE-800C-65185995927E}" type="parTrans" cxnId="{A3845143-F635-421C-B665-6ADF0F5B1433}">
      <dgm:prSet/>
      <dgm:spPr/>
      <dgm:t>
        <a:bodyPr/>
        <a:lstStyle/>
        <a:p>
          <a:endParaRPr lang="en-US"/>
        </a:p>
      </dgm:t>
    </dgm:pt>
    <dgm:pt modelId="{85E2D0F1-8588-4B5A-8EF7-3068B0B00A5F}" type="sibTrans" cxnId="{A3845143-F635-421C-B665-6ADF0F5B1433}">
      <dgm:prSet/>
      <dgm:spPr/>
      <dgm:t>
        <a:bodyPr/>
        <a:lstStyle/>
        <a:p>
          <a:endParaRPr lang="en-US"/>
        </a:p>
      </dgm:t>
    </dgm:pt>
    <dgm:pt modelId="{2F3FEB78-1C78-49A4-A3C0-26303275EDDB}">
      <dgm:prSet custT="1"/>
      <dgm:spPr/>
      <dgm:t>
        <a:bodyPr/>
        <a:lstStyle/>
        <a:p>
          <a:r>
            <a:rPr lang="en-US" sz="700" dirty="0" smtClean="0"/>
            <a:t>Accommodations</a:t>
          </a:r>
          <a:endParaRPr lang="en-US" sz="700" dirty="0"/>
        </a:p>
      </dgm:t>
    </dgm:pt>
    <dgm:pt modelId="{EF4CE1CB-491B-499F-ADC5-06746B872865}" type="parTrans" cxnId="{79A2A69B-3C8D-4017-87EC-C38A57DB6E44}">
      <dgm:prSet/>
      <dgm:spPr/>
      <dgm:t>
        <a:bodyPr/>
        <a:lstStyle/>
        <a:p>
          <a:endParaRPr lang="en-US"/>
        </a:p>
      </dgm:t>
    </dgm:pt>
    <dgm:pt modelId="{86B5C5BB-A31B-4E9E-BE5F-07796FCDD720}" type="sibTrans" cxnId="{79A2A69B-3C8D-4017-87EC-C38A57DB6E44}">
      <dgm:prSet/>
      <dgm:spPr/>
      <dgm:t>
        <a:bodyPr/>
        <a:lstStyle/>
        <a:p>
          <a:endParaRPr lang="en-US"/>
        </a:p>
      </dgm:t>
    </dgm:pt>
    <dgm:pt modelId="{B54AA83E-885F-42A2-BBE5-D43E1E5748C3}">
      <dgm:prSet custT="1"/>
      <dgm:spPr/>
      <dgm:t>
        <a:bodyPr/>
        <a:lstStyle/>
        <a:p>
          <a:r>
            <a:rPr lang="en-US" sz="700" dirty="0" smtClean="0"/>
            <a:t>Transportation</a:t>
          </a:r>
          <a:endParaRPr lang="en-US" sz="700" dirty="0"/>
        </a:p>
      </dgm:t>
    </dgm:pt>
    <dgm:pt modelId="{ED319F28-22F8-4E64-B26C-BA20A8837A21}" type="parTrans" cxnId="{CCF2DC70-B916-4309-8CDB-457CBEA757A1}">
      <dgm:prSet/>
      <dgm:spPr/>
      <dgm:t>
        <a:bodyPr/>
        <a:lstStyle/>
        <a:p>
          <a:endParaRPr lang="en-US"/>
        </a:p>
      </dgm:t>
    </dgm:pt>
    <dgm:pt modelId="{603075DB-4F35-4318-884D-B7AA95877E14}" type="sibTrans" cxnId="{CCF2DC70-B916-4309-8CDB-457CBEA757A1}">
      <dgm:prSet/>
      <dgm:spPr/>
      <dgm:t>
        <a:bodyPr/>
        <a:lstStyle/>
        <a:p>
          <a:endParaRPr lang="en-US"/>
        </a:p>
      </dgm:t>
    </dgm:pt>
    <dgm:pt modelId="{FC62CD97-6C3C-431A-BE70-8A73998DFEBE}">
      <dgm:prSet custT="1"/>
      <dgm:spPr/>
      <dgm:t>
        <a:bodyPr/>
        <a:lstStyle/>
        <a:p>
          <a:r>
            <a:rPr lang="en-US" sz="700" dirty="0" smtClean="0"/>
            <a:t>Personnel</a:t>
          </a:r>
          <a:endParaRPr lang="en-US" sz="800" dirty="0"/>
        </a:p>
      </dgm:t>
    </dgm:pt>
    <dgm:pt modelId="{FDE67DDD-C00A-4C7C-A92E-5F0413E2F42A}" type="parTrans" cxnId="{6574C538-5D38-4CE6-93D0-81292B748F8B}">
      <dgm:prSet/>
      <dgm:spPr/>
      <dgm:t>
        <a:bodyPr/>
        <a:lstStyle/>
        <a:p>
          <a:endParaRPr lang="en-US"/>
        </a:p>
      </dgm:t>
    </dgm:pt>
    <dgm:pt modelId="{47701CB3-232A-4BC0-96ED-5276A351197D}" type="sibTrans" cxnId="{6574C538-5D38-4CE6-93D0-81292B748F8B}">
      <dgm:prSet/>
      <dgm:spPr/>
      <dgm:t>
        <a:bodyPr/>
        <a:lstStyle/>
        <a:p>
          <a:endParaRPr lang="en-US"/>
        </a:p>
      </dgm:t>
    </dgm:pt>
    <dgm:pt modelId="{8DF841F7-CE8E-4E8E-ABBE-64E037DF36A3}">
      <dgm:prSet custT="1"/>
      <dgm:spPr/>
      <dgm:t>
        <a:bodyPr/>
        <a:lstStyle/>
        <a:p>
          <a:r>
            <a:rPr lang="en-US" sz="700" dirty="0" smtClean="0"/>
            <a:t>Budget</a:t>
          </a:r>
          <a:endParaRPr lang="en-US" sz="700" dirty="0"/>
        </a:p>
      </dgm:t>
    </dgm:pt>
    <dgm:pt modelId="{69DE400B-437E-487E-8212-66753B743064}" type="parTrans" cxnId="{7E399DC8-5363-4AF6-815B-2F74EB2EC089}">
      <dgm:prSet/>
      <dgm:spPr/>
      <dgm:t>
        <a:bodyPr/>
        <a:lstStyle/>
        <a:p>
          <a:endParaRPr lang="en-US"/>
        </a:p>
      </dgm:t>
    </dgm:pt>
    <dgm:pt modelId="{557D20C8-9A5D-4750-A6C9-8DCA42473EB8}" type="sibTrans" cxnId="{7E399DC8-5363-4AF6-815B-2F74EB2EC089}">
      <dgm:prSet/>
      <dgm:spPr/>
      <dgm:t>
        <a:bodyPr/>
        <a:lstStyle/>
        <a:p>
          <a:endParaRPr lang="en-US"/>
        </a:p>
      </dgm:t>
    </dgm:pt>
    <dgm:pt modelId="{9B8AFB8F-C310-4328-A546-0CEE8EF0DE80}">
      <dgm:prSet custT="1"/>
      <dgm:spPr/>
      <dgm:t>
        <a:bodyPr/>
        <a:lstStyle/>
        <a:p>
          <a:r>
            <a:rPr lang="en-US" sz="700" dirty="0" smtClean="0"/>
            <a:t>Time / Workers Comp</a:t>
          </a:r>
          <a:endParaRPr lang="en-US" sz="700" dirty="0"/>
        </a:p>
      </dgm:t>
    </dgm:pt>
    <dgm:pt modelId="{FBE23168-6B47-4ABF-AA53-F3D7C0ED3FE6}" type="parTrans" cxnId="{EBFE1B80-8E13-4437-A72A-2BCF45F4011F}">
      <dgm:prSet/>
      <dgm:spPr/>
      <dgm:t>
        <a:bodyPr/>
        <a:lstStyle/>
        <a:p>
          <a:endParaRPr lang="en-US"/>
        </a:p>
      </dgm:t>
    </dgm:pt>
    <dgm:pt modelId="{64CC35D6-DE19-4BC9-9DBC-54EDAB7B1C0C}" type="sibTrans" cxnId="{EBFE1B80-8E13-4437-A72A-2BCF45F4011F}">
      <dgm:prSet/>
      <dgm:spPr/>
      <dgm:t>
        <a:bodyPr/>
        <a:lstStyle/>
        <a:p>
          <a:endParaRPr lang="en-US"/>
        </a:p>
      </dgm:t>
    </dgm:pt>
    <dgm:pt modelId="{A35BA597-4854-41C3-9A5D-B72811B1946E}" type="asst">
      <dgm:prSet custT="1"/>
      <dgm:spPr/>
      <dgm:t>
        <a:bodyPr/>
        <a:lstStyle/>
        <a:p>
          <a:r>
            <a:rPr lang="en-US" sz="900" dirty="0" smtClean="0"/>
            <a:t>Health &amp; Safety Officer</a:t>
          </a:r>
          <a:endParaRPr lang="en-US" sz="900" dirty="0"/>
        </a:p>
      </dgm:t>
    </dgm:pt>
    <dgm:pt modelId="{1DD927FA-6574-49E5-87DF-02B67D101E3E}" type="parTrans" cxnId="{CCDC8F28-BCB3-4A58-A2CA-E60FC4F3264F}">
      <dgm:prSet/>
      <dgm:spPr/>
      <dgm:t>
        <a:bodyPr/>
        <a:lstStyle/>
        <a:p>
          <a:endParaRPr lang="en-US"/>
        </a:p>
      </dgm:t>
    </dgm:pt>
    <dgm:pt modelId="{C7B9A5CC-15D8-47A3-87BF-2A246F1E39EF}" type="sibTrans" cxnId="{CCDC8F28-BCB3-4A58-A2CA-E60FC4F3264F}">
      <dgm:prSet/>
      <dgm:spPr/>
      <dgm:t>
        <a:bodyPr/>
        <a:lstStyle/>
        <a:p>
          <a:endParaRPr lang="en-US"/>
        </a:p>
      </dgm:t>
    </dgm:pt>
    <dgm:pt modelId="{3A6BBF6A-D624-4E97-825C-48A3CB2DE162}">
      <dgm:prSet custT="1"/>
      <dgm:spPr/>
      <dgm:t>
        <a:bodyPr/>
        <a:lstStyle/>
        <a:p>
          <a:r>
            <a:rPr lang="en-US" sz="700" dirty="0" smtClean="0"/>
            <a:t>Information Collection</a:t>
          </a:r>
          <a:endParaRPr lang="en-US" sz="700" dirty="0"/>
        </a:p>
      </dgm:t>
    </dgm:pt>
    <dgm:pt modelId="{D8DAC2F5-7D9C-45D7-BEDB-0380755E47F8}" type="parTrans" cxnId="{538DCAA2-EF8D-4BB8-887E-43C4D595AD02}">
      <dgm:prSet/>
      <dgm:spPr/>
      <dgm:t>
        <a:bodyPr/>
        <a:lstStyle/>
        <a:p>
          <a:endParaRPr lang="en-US"/>
        </a:p>
      </dgm:t>
    </dgm:pt>
    <dgm:pt modelId="{30C2B8C6-FAC3-4C76-8532-965AFD0AD5D7}" type="sibTrans" cxnId="{538DCAA2-EF8D-4BB8-887E-43C4D595AD02}">
      <dgm:prSet/>
      <dgm:spPr/>
      <dgm:t>
        <a:bodyPr/>
        <a:lstStyle/>
        <a:p>
          <a:endParaRPr lang="en-US"/>
        </a:p>
      </dgm:t>
    </dgm:pt>
    <dgm:pt modelId="{4C9F16C3-B043-4AB2-9F6B-C6B1243CC7E8}">
      <dgm:prSet custT="1"/>
      <dgm:spPr/>
      <dgm:t>
        <a:bodyPr/>
        <a:lstStyle/>
        <a:p>
          <a:r>
            <a:rPr lang="en-US" sz="700" dirty="0" smtClean="0"/>
            <a:t>Essential Elements of Information</a:t>
          </a:r>
          <a:endParaRPr lang="en-US" sz="700" dirty="0"/>
        </a:p>
      </dgm:t>
    </dgm:pt>
    <dgm:pt modelId="{9F8AAC96-F049-4FCF-9027-2FDA9D35E270}" type="parTrans" cxnId="{5400A116-59F1-4C7C-A0BF-1C76ADBC51C4}">
      <dgm:prSet/>
      <dgm:spPr/>
      <dgm:t>
        <a:bodyPr/>
        <a:lstStyle/>
        <a:p>
          <a:endParaRPr lang="en-US"/>
        </a:p>
      </dgm:t>
    </dgm:pt>
    <dgm:pt modelId="{80B62BF8-64EE-4264-81F2-B37E7ED8A0D1}" type="sibTrans" cxnId="{5400A116-59F1-4C7C-A0BF-1C76ADBC51C4}">
      <dgm:prSet/>
      <dgm:spPr/>
      <dgm:t>
        <a:bodyPr/>
        <a:lstStyle/>
        <a:p>
          <a:endParaRPr lang="en-US"/>
        </a:p>
      </dgm:t>
    </dgm:pt>
    <dgm:pt modelId="{A4540DD6-AC1F-4702-BE40-1B185B5A3266}">
      <dgm:prSet custT="1"/>
      <dgm:spPr/>
      <dgm:t>
        <a:bodyPr/>
        <a:lstStyle/>
        <a:p>
          <a:r>
            <a:rPr lang="en-US" sz="700" dirty="0" smtClean="0"/>
            <a:t>Trends</a:t>
          </a:r>
          <a:endParaRPr lang="en-US" sz="700" dirty="0"/>
        </a:p>
      </dgm:t>
    </dgm:pt>
    <dgm:pt modelId="{17B631ED-CCC3-431D-800C-A35FFB2B9D4E}" type="parTrans" cxnId="{45642246-EA61-4A2F-BC93-5E3F858AE5AA}">
      <dgm:prSet/>
      <dgm:spPr/>
      <dgm:t>
        <a:bodyPr/>
        <a:lstStyle/>
        <a:p>
          <a:endParaRPr lang="en-US"/>
        </a:p>
      </dgm:t>
    </dgm:pt>
    <dgm:pt modelId="{D328277F-8637-4878-89D7-3A1221A664FB}" type="sibTrans" cxnId="{45642246-EA61-4A2F-BC93-5E3F858AE5AA}">
      <dgm:prSet/>
      <dgm:spPr/>
      <dgm:t>
        <a:bodyPr/>
        <a:lstStyle/>
        <a:p>
          <a:endParaRPr lang="en-US"/>
        </a:p>
      </dgm:t>
    </dgm:pt>
    <dgm:pt modelId="{B5F6A0FC-AC86-4352-8790-01A56A5F1ACF}">
      <dgm:prSet custT="1"/>
      <dgm:spPr/>
      <dgm:t>
        <a:bodyPr/>
        <a:lstStyle/>
        <a:p>
          <a:r>
            <a:rPr lang="en-US" sz="800" dirty="0" smtClean="0"/>
            <a:t>East</a:t>
          </a:r>
          <a:endParaRPr lang="en-US" sz="800" dirty="0"/>
        </a:p>
      </dgm:t>
    </dgm:pt>
    <dgm:pt modelId="{41686C4F-3BAC-4099-9E34-AB8B34A185A7}" type="parTrans" cxnId="{40462709-13CE-4492-892D-B1088AE9F4C1}">
      <dgm:prSet/>
      <dgm:spPr/>
      <dgm:t>
        <a:bodyPr/>
        <a:lstStyle/>
        <a:p>
          <a:endParaRPr lang="en-US"/>
        </a:p>
      </dgm:t>
    </dgm:pt>
    <dgm:pt modelId="{25AEAA62-E6B9-4606-8AB1-DED6E1912D7C}" type="sibTrans" cxnId="{40462709-13CE-4492-892D-B1088AE9F4C1}">
      <dgm:prSet/>
      <dgm:spPr/>
      <dgm:t>
        <a:bodyPr/>
        <a:lstStyle/>
        <a:p>
          <a:endParaRPr lang="en-US"/>
        </a:p>
      </dgm:t>
    </dgm:pt>
    <dgm:pt modelId="{945E786D-B534-4FA8-968D-80637A803899}">
      <dgm:prSet custT="1"/>
      <dgm:spPr/>
      <dgm:t>
        <a:bodyPr/>
        <a:lstStyle/>
        <a:p>
          <a:r>
            <a:rPr lang="en-US" sz="800" dirty="0" smtClean="0"/>
            <a:t>West</a:t>
          </a:r>
          <a:endParaRPr lang="en-US" sz="800" dirty="0"/>
        </a:p>
      </dgm:t>
    </dgm:pt>
    <dgm:pt modelId="{34B7FFF5-4D19-4822-892A-DE23B3EB9467}" type="parTrans" cxnId="{85E64829-5878-4680-9ED2-80E95B2AA5E2}">
      <dgm:prSet/>
      <dgm:spPr/>
      <dgm:t>
        <a:bodyPr/>
        <a:lstStyle/>
        <a:p>
          <a:endParaRPr lang="en-US"/>
        </a:p>
      </dgm:t>
    </dgm:pt>
    <dgm:pt modelId="{F1BDE401-2412-4616-94C7-0D120F8AF6F0}" type="sibTrans" cxnId="{85E64829-5878-4680-9ED2-80E95B2AA5E2}">
      <dgm:prSet/>
      <dgm:spPr/>
      <dgm:t>
        <a:bodyPr/>
        <a:lstStyle/>
        <a:p>
          <a:endParaRPr lang="en-US"/>
        </a:p>
      </dgm:t>
    </dgm:pt>
    <dgm:pt modelId="{5195D644-C142-4684-B371-D74117673DC6}">
      <dgm:prSet custT="1"/>
      <dgm:spPr/>
      <dgm:t>
        <a:bodyPr/>
        <a:lstStyle/>
        <a:p>
          <a:r>
            <a:rPr lang="en-US" sz="700" dirty="0" smtClean="0"/>
            <a:t>ESF 4, 9, 10,  13 &amp; 16</a:t>
          </a:r>
        </a:p>
      </dgm:t>
    </dgm:pt>
    <dgm:pt modelId="{F4E841E9-9842-48D7-94F1-4EB627FBD5EA}" type="parTrans" cxnId="{5045548D-D093-4293-8C5E-573931540F5C}">
      <dgm:prSet/>
      <dgm:spPr/>
      <dgm:t>
        <a:bodyPr/>
        <a:lstStyle/>
        <a:p>
          <a:endParaRPr lang="en-US"/>
        </a:p>
      </dgm:t>
    </dgm:pt>
    <dgm:pt modelId="{52B5C81C-A71F-4136-BE72-AE6DFF28DEAE}" type="sibTrans" cxnId="{5045548D-D093-4293-8C5E-573931540F5C}">
      <dgm:prSet/>
      <dgm:spPr/>
      <dgm:t>
        <a:bodyPr/>
        <a:lstStyle/>
        <a:p>
          <a:endParaRPr lang="en-US"/>
        </a:p>
      </dgm:t>
    </dgm:pt>
    <dgm:pt modelId="{0952F57D-99B7-4307-94B7-B436CBBDC998}">
      <dgm:prSet custT="1"/>
      <dgm:spPr/>
      <dgm:t>
        <a:bodyPr/>
        <a:lstStyle/>
        <a:p>
          <a:r>
            <a:rPr lang="en-US" sz="700" dirty="0" smtClean="0"/>
            <a:t>ESF 1, 2, 3,       11 &amp; 12</a:t>
          </a:r>
          <a:endParaRPr lang="en-US" sz="700" dirty="0"/>
        </a:p>
      </dgm:t>
    </dgm:pt>
    <dgm:pt modelId="{514E0C83-DBE9-4744-B032-A6749A8B6ABD}" type="parTrans" cxnId="{4AC3715E-BE54-4E06-BABC-1F6E77DBCB3F}">
      <dgm:prSet/>
      <dgm:spPr/>
      <dgm:t>
        <a:bodyPr/>
        <a:lstStyle/>
        <a:p>
          <a:endParaRPr lang="en-US"/>
        </a:p>
      </dgm:t>
    </dgm:pt>
    <dgm:pt modelId="{95C9A6CB-7F2C-4C52-92F3-0AF231D983DD}" type="sibTrans" cxnId="{4AC3715E-BE54-4E06-BABC-1F6E77DBCB3F}">
      <dgm:prSet/>
      <dgm:spPr/>
      <dgm:t>
        <a:bodyPr/>
        <a:lstStyle/>
        <a:p>
          <a:endParaRPr lang="en-US"/>
        </a:p>
      </dgm:t>
    </dgm:pt>
    <dgm:pt modelId="{C3DFCDD0-323B-45C0-8AF6-B045E7D8815C}">
      <dgm:prSet custT="1"/>
      <dgm:spPr/>
      <dgm:t>
        <a:bodyPr/>
        <a:lstStyle/>
        <a:p>
          <a:r>
            <a:rPr lang="en-US" sz="700" dirty="0" smtClean="0"/>
            <a:t>ESF 6, 8 &amp; 17</a:t>
          </a:r>
        </a:p>
      </dgm:t>
    </dgm:pt>
    <dgm:pt modelId="{F6477FEE-F2A9-46AA-B7A9-B8E6A22CBEC4}" type="parTrans" cxnId="{D4BBDE2F-D25B-41F5-967F-135561492BDF}">
      <dgm:prSet/>
      <dgm:spPr/>
      <dgm:t>
        <a:bodyPr/>
        <a:lstStyle/>
        <a:p>
          <a:endParaRPr lang="en-US"/>
        </a:p>
      </dgm:t>
    </dgm:pt>
    <dgm:pt modelId="{2B3E9B86-7821-4EAA-8334-BC5561C4CFC8}" type="sibTrans" cxnId="{D4BBDE2F-D25B-41F5-967F-135561492BDF}">
      <dgm:prSet/>
      <dgm:spPr/>
      <dgm:t>
        <a:bodyPr/>
        <a:lstStyle/>
        <a:p>
          <a:endParaRPr lang="en-US"/>
        </a:p>
      </dgm:t>
    </dgm:pt>
    <dgm:pt modelId="{7A7B2211-08BC-4BF5-B5A5-3B24A5A1CC81}">
      <dgm:prSet custT="1"/>
      <dgm:spPr>
        <a:solidFill>
          <a:schemeClr val="accent1">
            <a:lumMod val="60000"/>
            <a:lumOff val="40000"/>
          </a:schemeClr>
        </a:solidFill>
      </dgm:spPr>
      <dgm:t>
        <a:bodyPr/>
        <a:lstStyle/>
        <a:p>
          <a:r>
            <a:rPr lang="en-US" sz="700" dirty="0" smtClean="0"/>
            <a:t>RSF IS, ECON, HSS, NCR</a:t>
          </a:r>
          <a:endParaRPr lang="en-US" sz="700" dirty="0"/>
        </a:p>
      </dgm:t>
    </dgm:pt>
    <dgm:pt modelId="{D5FF648C-F847-46A0-9D59-58849E320BCE}" type="parTrans" cxnId="{6570C27B-64CC-4CE5-9890-EF0B6F81338B}">
      <dgm:prSet/>
      <dgm:spPr/>
      <dgm:t>
        <a:bodyPr/>
        <a:lstStyle/>
        <a:p>
          <a:endParaRPr lang="en-US"/>
        </a:p>
      </dgm:t>
    </dgm:pt>
    <dgm:pt modelId="{86370A0F-BFB2-45DE-B8F5-23C85237EF32}" type="sibTrans" cxnId="{6570C27B-64CC-4CE5-9890-EF0B6F81338B}">
      <dgm:prSet/>
      <dgm:spPr/>
      <dgm:t>
        <a:bodyPr/>
        <a:lstStyle/>
        <a:p>
          <a:endParaRPr lang="en-US"/>
        </a:p>
      </dgm:t>
    </dgm:pt>
    <dgm:pt modelId="{D74B472B-290D-4FCA-89B2-84FD88D15E01}">
      <dgm:prSet custT="1"/>
      <dgm:spPr>
        <a:solidFill>
          <a:schemeClr val="accent1">
            <a:lumMod val="60000"/>
            <a:lumOff val="40000"/>
          </a:schemeClr>
        </a:solidFill>
      </dgm:spPr>
      <dgm:t>
        <a:bodyPr/>
        <a:lstStyle/>
        <a:p>
          <a:r>
            <a:rPr lang="en-US" sz="700" dirty="0" smtClean="0"/>
            <a:t>RSF H, HSS</a:t>
          </a:r>
          <a:endParaRPr lang="en-US" sz="700" dirty="0"/>
        </a:p>
      </dgm:t>
    </dgm:pt>
    <dgm:pt modelId="{56218A1A-0CF5-4151-947E-7C6D5FDD8BB3}" type="parTrans" cxnId="{7C0E836A-BB21-438D-B2B5-8CBCBCD515C6}">
      <dgm:prSet/>
      <dgm:spPr/>
      <dgm:t>
        <a:bodyPr/>
        <a:lstStyle/>
        <a:p>
          <a:endParaRPr lang="en-US"/>
        </a:p>
      </dgm:t>
    </dgm:pt>
    <dgm:pt modelId="{0F99AD83-AC87-4935-B337-811B36C0F362}" type="sibTrans" cxnId="{7C0E836A-BB21-438D-B2B5-8CBCBCD515C6}">
      <dgm:prSet/>
      <dgm:spPr/>
      <dgm:t>
        <a:bodyPr/>
        <a:lstStyle/>
        <a:p>
          <a:endParaRPr lang="en-US"/>
        </a:p>
      </dgm:t>
    </dgm:pt>
    <dgm:pt modelId="{B9EE1D0C-C976-4ED8-9A95-F030A7172429}" type="asst">
      <dgm:prSet custT="1"/>
      <dgm:spPr/>
      <dgm:t>
        <a:bodyPr/>
        <a:lstStyle/>
        <a:p>
          <a:r>
            <a:rPr lang="en-US" sz="900" dirty="0" smtClean="0"/>
            <a:t>PIO</a:t>
          </a:r>
          <a:endParaRPr lang="en-US" sz="1050" dirty="0"/>
        </a:p>
      </dgm:t>
    </dgm:pt>
    <dgm:pt modelId="{0617A86B-A621-415E-831F-8602BE3CA6A7}" type="parTrans" cxnId="{2EBC3432-F9A9-4AA9-BA96-1DDB898253B1}">
      <dgm:prSet/>
      <dgm:spPr/>
      <dgm:t>
        <a:bodyPr/>
        <a:lstStyle/>
        <a:p>
          <a:endParaRPr lang="en-US"/>
        </a:p>
      </dgm:t>
    </dgm:pt>
    <dgm:pt modelId="{B233736C-9F65-4C82-A714-A3925B05668E}" type="sibTrans" cxnId="{2EBC3432-F9A9-4AA9-BA96-1DDB898253B1}">
      <dgm:prSet/>
      <dgm:spPr/>
      <dgm:t>
        <a:bodyPr/>
        <a:lstStyle/>
        <a:p>
          <a:endParaRPr lang="en-US"/>
        </a:p>
      </dgm:t>
    </dgm:pt>
    <dgm:pt modelId="{820A9835-39D0-4200-AF71-CF5C750E855B}">
      <dgm:prSet custT="1"/>
      <dgm:spPr/>
      <dgm:t>
        <a:bodyPr/>
        <a:lstStyle/>
        <a:p>
          <a:r>
            <a:rPr lang="en-US" sz="800" dirty="0" smtClean="0"/>
            <a:t>Procurement</a:t>
          </a:r>
          <a:endParaRPr lang="en-US" sz="800" dirty="0"/>
        </a:p>
      </dgm:t>
    </dgm:pt>
    <dgm:pt modelId="{70F03FD9-5429-40D3-A01D-D78122A94615}" type="parTrans" cxnId="{DA57C87D-F8D0-4F49-BEC9-C5401A96D6C7}">
      <dgm:prSet/>
      <dgm:spPr/>
      <dgm:t>
        <a:bodyPr/>
        <a:lstStyle/>
        <a:p>
          <a:endParaRPr lang="en-US"/>
        </a:p>
      </dgm:t>
    </dgm:pt>
    <dgm:pt modelId="{6C29F9EF-DC46-43F1-A9B6-193B33F854C4}" type="sibTrans" cxnId="{DA57C87D-F8D0-4F49-BEC9-C5401A96D6C7}">
      <dgm:prSet/>
      <dgm:spPr/>
      <dgm:t>
        <a:bodyPr/>
        <a:lstStyle/>
        <a:p>
          <a:endParaRPr lang="en-US"/>
        </a:p>
      </dgm:t>
    </dgm:pt>
    <dgm:pt modelId="{889385C7-D424-4AD1-B7ED-03DF8F15FF9B}">
      <dgm:prSet custT="1"/>
      <dgm:spPr/>
      <dgm:t>
        <a:bodyPr/>
        <a:lstStyle/>
        <a:p>
          <a:r>
            <a:rPr lang="en-US" sz="800" dirty="0" smtClean="0"/>
            <a:t>Mutual Aid</a:t>
          </a:r>
          <a:endParaRPr lang="en-US" sz="800" dirty="0"/>
        </a:p>
      </dgm:t>
    </dgm:pt>
    <dgm:pt modelId="{9A07F787-9E01-410B-B02A-52951653A893}" type="parTrans" cxnId="{ED39B792-C215-4276-8310-65C376F7DB6F}">
      <dgm:prSet/>
      <dgm:spPr/>
      <dgm:t>
        <a:bodyPr/>
        <a:lstStyle/>
        <a:p>
          <a:endParaRPr lang="en-US"/>
        </a:p>
      </dgm:t>
    </dgm:pt>
    <dgm:pt modelId="{EE4A100D-C69E-480E-83C5-682B6D241E95}" type="sibTrans" cxnId="{ED39B792-C215-4276-8310-65C376F7DB6F}">
      <dgm:prSet/>
      <dgm:spPr/>
      <dgm:t>
        <a:bodyPr/>
        <a:lstStyle/>
        <a:p>
          <a:endParaRPr lang="en-US"/>
        </a:p>
      </dgm:t>
    </dgm:pt>
    <dgm:pt modelId="{916F54B0-E5C2-40E2-9028-8E342D95F460}">
      <dgm:prSet custT="1"/>
      <dgm:spPr/>
      <dgm:t>
        <a:bodyPr/>
        <a:lstStyle/>
        <a:p>
          <a:r>
            <a:rPr lang="en-US" sz="800" dirty="0" smtClean="0"/>
            <a:t>Support Unit</a:t>
          </a:r>
          <a:endParaRPr lang="en-US" sz="800" dirty="0"/>
        </a:p>
      </dgm:t>
    </dgm:pt>
    <dgm:pt modelId="{DB782056-C528-4AB4-8FA7-7BD944C8A278}" type="parTrans" cxnId="{F47A2C6E-AF41-4C7F-9EB9-852521611FF1}">
      <dgm:prSet/>
      <dgm:spPr/>
      <dgm:t>
        <a:bodyPr/>
        <a:lstStyle/>
        <a:p>
          <a:endParaRPr lang="en-US"/>
        </a:p>
      </dgm:t>
    </dgm:pt>
    <dgm:pt modelId="{AE2B2F66-D63B-422F-B970-3DB1010AA383}" type="sibTrans" cxnId="{F47A2C6E-AF41-4C7F-9EB9-852521611FF1}">
      <dgm:prSet/>
      <dgm:spPr/>
      <dgm:t>
        <a:bodyPr/>
        <a:lstStyle/>
        <a:p>
          <a:endParaRPr lang="en-US"/>
        </a:p>
      </dgm:t>
    </dgm:pt>
    <dgm:pt modelId="{5419A0A8-1F41-4332-8649-5EFF597492E8}" type="pres">
      <dgm:prSet presAssocID="{FC01CA22-5900-414F-AD62-D18251D45791}" presName="hierChild1" presStyleCnt="0">
        <dgm:presLayoutVars>
          <dgm:orgChart val="1"/>
          <dgm:chPref val="1"/>
          <dgm:dir/>
          <dgm:animOne val="branch"/>
          <dgm:animLvl val="lvl"/>
          <dgm:resizeHandles/>
        </dgm:presLayoutVars>
      </dgm:prSet>
      <dgm:spPr/>
      <dgm:t>
        <a:bodyPr/>
        <a:lstStyle/>
        <a:p>
          <a:endParaRPr lang="en-US"/>
        </a:p>
      </dgm:t>
    </dgm:pt>
    <dgm:pt modelId="{31DB872C-951A-4BEF-ADE7-53498A3B5DB6}" type="pres">
      <dgm:prSet presAssocID="{7C715376-F149-42BF-91C8-DCD66473096C}" presName="hierRoot1" presStyleCnt="0">
        <dgm:presLayoutVars>
          <dgm:hierBranch val="init"/>
        </dgm:presLayoutVars>
      </dgm:prSet>
      <dgm:spPr/>
    </dgm:pt>
    <dgm:pt modelId="{6A212F0F-795F-4AE8-8F45-881020DF25F1}" type="pres">
      <dgm:prSet presAssocID="{7C715376-F149-42BF-91C8-DCD66473096C}" presName="rootComposite1" presStyleCnt="0"/>
      <dgm:spPr/>
    </dgm:pt>
    <dgm:pt modelId="{8FEDBF44-2201-4C4C-9C84-4C1404EBF65F}" type="pres">
      <dgm:prSet presAssocID="{7C715376-F149-42BF-91C8-DCD66473096C}" presName="rootText1" presStyleLbl="node0" presStyleIdx="0" presStyleCnt="1" custScaleX="246543" custScaleY="171370">
        <dgm:presLayoutVars>
          <dgm:chPref val="3"/>
        </dgm:presLayoutVars>
      </dgm:prSet>
      <dgm:spPr/>
      <dgm:t>
        <a:bodyPr/>
        <a:lstStyle/>
        <a:p>
          <a:endParaRPr lang="en-US"/>
        </a:p>
      </dgm:t>
    </dgm:pt>
    <dgm:pt modelId="{897553D7-651C-4CC0-8E79-E284E74B2BF4}" type="pres">
      <dgm:prSet presAssocID="{7C715376-F149-42BF-91C8-DCD66473096C}" presName="rootConnector1" presStyleLbl="node1" presStyleIdx="0" presStyleCnt="0"/>
      <dgm:spPr/>
      <dgm:t>
        <a:bodyPr/>
        <a:lstStyle/>
        <a:p>
          <a:endParaRPr lang="en-US"/>
        </a:p>
      </dgm:t>
    </dgm:pt>
    <dgm:pt modelId="{B83A5ACD-8F8F-4C95-936A-1229D46E1FFD}" type="pres">
      <dgm:prSet presAssocID="{7C715376-F149-42BF-91C8-DCD66473096C}" presName="hierChild2" presStyleCnt="0"/>
      <dgm:spPr/>
    </dgm:pt>
    <dgm:pt modelId="{B3E508B2-CF0B-46FC-9DE6-3A274EFC1F1D}" type="pres">
      <dgm:prSet presAssocID="{890B09F6-F103-4735-9E54-E1305B380B7F}" presName="Name37" presStyleLbl="parChTrans1D2" presStyleIdx="0" presStyleCnt="7"/>
      <dgm:spPr/>
      <dgm:t>
        <a:bodyPr/>
        <a:lstStyle/>
        <a:p>
          <a:endParaRPr lang="en-US"/>
        </a:p>
      </dgm:t>
    </dgm:pt>
    <dgm:pt modelId="{545D34B1-F8A9-43BD-BA7A-90023A22BA10}" type="pres">
      <dgm:prSet presAssocID="{0338B7BE-3793-4376-B4BA-B2563CF828F8}" presName="hierRoot2" presStyleCnt="0">
        <dgm:presLayoutVars>
          <dgm:hierBranch val="r"/>
        </dgm:presLayoutVars>
      </dgm:prSet>
      <dgm:spPr/>
    </dgm:pt>
    <dgm:pt modelId="{FA0F8073-C5FA-4548-A4EE-D979D0FA6408}" type="pres">
      <dgm:prSet presAssocID="{0338B7BE-3793-4376-B4BA-B2563CF828F8}" presName="rootComposite" presStyleCnt="0"/>
      <dgm:spPr/>
    </dgm:pt>
    <dgm:pt modelId="{292F1126-0A91-40CE-B4A6-CC5950E00884}" type="pres">
      <dgm:prSet presAssocID="{0338B7BE-3793-4376-B4BA-B2563CF828F8}" presName="rootText" presStyleLbl="node2" presStyleIdx="0" presStyleCnt="4" custScaleX="193162" custLinFactX="-67875" custLinFactNeighborX="-100000" custLinFactNeighborY="5104">
        <dgm:presLayoutVars>
          <dgm:chPref val="3"/>
        </dgm:presLayoutVars>
      </dgm:prSet>
      <dgm:spPr/>
      <dgm:t>
        <a:bodyPr/>
        <a:lstStyle/>
        <a:p>
          <a:endParaRPr lang="en-US"/>
        </a:p>
      </dgm:t>
    </dgm:pt>
    <dgm:pt modelId="{59C4B14A-45D7-47A9-91CF-319CBE1ADAFC}" type="pres">
      <dgm:prSet presAssocID="{0338B7BE-3793-4376-B4BA-B2563CF828F8}" presName="rootConnector" presStyleLbl="node2" presStyleIdx="0" presStyleCnt="4"/>
      <dgm:spPr/>
      <dgm:t>
        <a:bodyPr/>
        <a:lstStyle/>
        <a:p>
          <a:endParaRPr lang="en-US"/>
        </a:p>
      </dgm:t>
    </dgm:pt>
    <dgm:pt modelId="{E4C9FBA3-0493-4ADA-898F-4B88A7ABBB75}" type="pres">
      <dgm:prSet presAssocID="{0338B7BE-3793-4376-B4BA-B2563CF828F8}" presName="hierChild4" presStyleCnt="0"/>
      <dgm:spPr/>
    </dgm:pt>
    <dgm:pt modelId="{E926DFBD-19EE-4B93-B153-D8F89275E397}" type="pres">
      <dgm:prSet presAssocID="{DFCBA2B1-4E72-4D5B-9924-0C857B1CE849}" presName="Name50" presStyleLbl="parChTrans1D3" presStyleIdx="0" presStyleCnt="14"/>
      <dgm:spPr/>
      <dgm:t>
        <a:bodyPr/>
        <a:lstStyle/>
        <a:p>
          <a:endParaRPr lang="en-US"/>
        </a:p>
      </dgm:t>
    </dgm:pt>
    <dgm:pt modelId="{21370AEC-7049-4DAF-A9C8-3E64F9D43052}" type="pres">
      <dgm:prSet presAssocID="{072554CA-9266-4DCD-8B7A-4ADD5FA8E91B}" presName="hierRoot2" presStyleCnt="0">
        <dgm:presLayoutVars>
          <dgm:hierBranch val="init"/>
        </dgm:presLayoutVars>
      </dgm:prSet>
      <dgm:spPr/>
    </dgm:pt>
    <dgm:pt modelId="{ACA5758D-B61A-4FF3-88ED-807AA0A5701A}" type="pres">
      <dgm:prSet presAssocID="{072554CA-9266-4DCD-8B7A-4ADD5FA8E91B}" presName="rootComposite" presStyleCnt="0"/>
      <dgm:spPr/>
    </dgm:pt>
    <dgm:pt modelId="{B095C2D7-7DA5-4571-9672-ACFC519CB942}" type="pres">
      <dgm:prSet presAssocID="{072554CA-9266-4DCD-8B7A-4ADD5FA8E91B}" presName="rootText" presStyleLbl="node3" presStyleIdx="0" presStyleCnt="14" custScaleX="200985" custScaleY="134222" custLinFactX="-50243" custLinFactNeighborX="-100000" custLinFactNeighborY="-7672">
        <dgm:presLayoutVars>
          <dgm:chPref val="3"/>
        </dgm:presLayoutVars>
      </dgm:prSet>
      <dgm:spPr/>
      <dgm:t>
        <a:bodyPr/>
        <a:lstStyle/>
        <a:p>
          <a:endParaRPr lang="en-US"/>
        </a:p>
      </dgm:t>
    </dgm:pt>
    <dgm:pt modelId="{0659627F-6BD0-4BF2-AA18-52E2C3C86D16}" type="pres">
      <dgm:prSet presAssocID="{072554CA-9266-4DCD-8B7A-4ADD5FA8E91B}" presName="rootConnector" presStyleLbl="node3" presStyleIdx="0" presStyleCnt="14"/>
      <dgm:spPr/>
      <dgm:t>
        <a:bodyPr/>
        <a:lstStyle/>
        <a:p>
          <a:endParaRPr lang="en-US"/>
        </a:p>
      </dgm:t>
    </dgm:pt>
    <dgm:pt modelId="{05F23F34-80C8-40AC-A1A7-997A4951B059}" type="pres">
      <dgm:prSet presAssocID="{072554CA-9266-4DCD-8B7A-4ADD5FA8E91B}" presName="hierChild4" presStyleCnt="0"/>
      <dgm:spPr/>
    </dgm:pt>
    <dgm:pt modelId="{0261ADB3-5573-49E9-9770-09F4C5673376}" type="pres">
      <dgm:prSet presAssocID="{41686C4F-3BAC-4099-9E34-AB8B34A185A7}" presName="Name37" presStyleLbl="parChTrans1D4" presStyleIdx="0" presStyleCnt="19"/>
      <dgm:spPr/>
      <dgm:t>
        <a:bodyPr/>
        <a:lstStyle/>
        <a:p>
          <a:endParaRPr lang="en-US"/>
        </a:p>
      </dgm:t>
    </dgm:pt>
    <dgm:pt modelId="{44CE637F-9092-4AC3-9474-49E4478D2DB1}" type="pres">
      <dgm:prSet presAssocID="{B5F6A0FC-AC86-4352-8790-01A56A5F1ACF}" presName="hierRoot2" presStyleCnt="0">
        <dgm:presLayoutVars>
          <dgm:hierBranch val="r"/>
        </dgm:presLayoutVars>
      </dgm:prSet>
      <dgm:spPr/>
    </dgm:pt>
    <dgm:pt modelId="{301566D7-AE04-4439-8C04-B206FEF8EC23}" type="pres">
      <dgm:prSet presAssocID="{B5F6A0FC-AC86-4352-8790-01A56A5F1ACF}" presName="rootComposite" presStyleCnt="0"/>
      <dgm:spPr/>
    </dgm:pt>
    <dgm:pt modelId="{4B361A01-A278-467D-A236-56B19FC32464}" type="pres">
      <dgm:prSet presAssocID="{B5F6A0FC-AC86-4352-8790-01A56A5F1ACF}" presName="rootText" presStyleLbl="node4" presStyleIdx="0" presStyleCnt="19" custLinFactX="-57034" custLinFactNeighborX="-100000" custLinFactNeighborY="-40098">
        <dgm:presLayoutVars>
          <dgm:chPref val="3"/>
        </dgm:presLayoutVars>
      </dgm:prSet>
      <dgm:spPr/>
      <dgm:t>
        <a:bodyPr/>
        <a:lstStyle/>
        <a:p>
          <a:endParaRPr lang="en-US"/>
        </a:p>
      </dgm:t>
    </dgm:pt>
    <dgm:pt modelId="{B0980277-69ED-4E9B-B28F-40820ACAC6F0}" type="pres">
      <dgm:prSet presAssocID="{B5F6A0FC-AC86-4352-8790-01A56A5F1ACF}" presName="rootConnector" presStyleLbl="node4" presStyleIdx="0" presStyleCnt="19"/>
      <dgm:spPr/>
      <dgm:t>
        <a:bodyPr/>
        <a:lstStyle/>
        <a:p>
          <a:endParaRPr lang="en-US"/>
        </a:p>
      </dgm:t>
    </dgm:pt>
    <dgm:pt modelId="{5EE75891-E490-4300-ADBC-A5990B0C27A5}" type="pres">
      <dgm:prSet presAssocID="{B5F6A0FC-AC86-4352-8790-01A56A5F1ACF}" presName="hierChild4" presStyleCnt="0"/>
      <dgm:spPr/>
    </dgm:pt>
    <dgm:pt modelId="{A5A76A6A-9002-49A8-937D-36575E485B8A}" type="pres">
      <dgm:prSet presAssocID="{B5F6A0FC-AC86-4352-8790-01A56A5F1ACF}" presName="hierChild5" presStyleCnt="0"/>
      <dgm:spPr/>
    </dgm:pt>
    <dgm:pt modelId="{ECE25072-5DCE-45C8-B0F4-4884096D4929}" type="pres">
      <dgm:prSet presAssocID="{34B7FFF5-4D19-4822-892A-DE23B3EB9467}" presName="Name37" presStyleLbl="parChTrans1D4" presStyleIdx="1" presStyleCnt="19"/>
      <dgm:spPr/>
      <dgm:t>
        <a:bodyPr/>
        <a:lstStyle/>
        <a:p>
          <a:endParaRPr lang="en-US"/>
        </a:p>
      </dgm:t>
    </dgm:pt>
    <dgm:pt modelId="{171FD3C5-10B3-4B1F-BD62-0FEB7438F3A3}" type="pres">
      <dgm:prSet presAssocID="{945E786D-B534-4FA8-968D-80637A803899}" presName="hierRoot2" presStyleCnt="0">
        <dgm:presLayoutVars>
          <dgm:hierBranch val="init"/>
        </dgm:presLayoutVars>
      </dgm:prSet>
      <dgm:spPr/>
    </dgm:pt>
    <dgm:pt modelId="{7BCA1B17-8EB6-46CA-B94B-D3F08F0FFE3A}" type="pres">
      <dgm:prSet presAssocID="{945E786D-B534-4FA8-968D-80637A803899}" presName="rootComposite" presStyleCnt="0"/>
      <dgm:spPr/>
    </dgm:pt>
    <dgm:pt modelId="{8ED43F24-97A8-4AA2-B53F-8DD18D2AF57A}" type="pres">
      <dgm:prSet presAssocID="{945E786D-B534-4FA8-968D-80637A803899}" presName="rootText" presStyleLbl="node4" presStyleIdx="1" presStyleCnt="19" custLinFactX="-57034" custLinFactNeighborX="-100000" custLinFactNeighborY="-55412">
        <dgm:presLayoutVars>
          <dgm:chPref val="3"/>
        </dgm:presLayoutVars>
      </dgm:prSet>
      <dgm:spPr/>
      <dgm:t>
        <a:bodyPr/>
        <a:lstStyle/>
        <a:p>
          <a:endParaRPr lang="en-US"/>
        </a:p>
      </dgm:t>
    </dgm:pt>
    <dgm:pt modelId="{9D57FC89-5841-401C-9638-96A275B7F627}" type="pres">
      <dgm:prSet presAssocID="{945E786D-B534-4FA8-968D-80637A803899}" presName="rootConnector" presStyleLbl="node4" presStyleIdx="1" presStyleCnt="19"/>
      <dgm:spPr/>
      <dgm:t>
        <a:bodyPr/>
        <a:lstStyle/>
        <a:p>
          <a:endParaRPr lang="en-US"/>
        </a:p>
      </dgm:t>
    </dgm:pt>
    <dgm:pt modelId="{4D1A25E2-7129-4284-8FD7-49AE4D550291}" type="pres">
      <dgm:prSet presAssocID="{945E786D-B534-4FA8-968D-80637A803899}" presName="hierChild4" presStyleCnt="0"/>
      <dgm:spPr/>
    </dgm:pt>
    <dgm:pt modelId="{3ACCDA59-B30F-4F7F-86F8-E50B8B74FC97}" type="pres">
      <dgm:prSet presAssocID="{945E786D-B534-4FA8-968D-80637A803899}" presName="hierChild5" presStyleCnt="0"/>
      <dgm:spPr/>
    </dgm:pt>
    <dgm:pt modelId="{AE780F16-B137-464C-A379-B54ADE69050A}" type="pres">
      <dgm:prSet presAssocID="{072554CA-9266-4DCD-8B7A-4ADD5FA8E91B}" presName="hierChild5" presStyleCnt="0"/>
      <dgm:spPr/>
    </dgm:pt>
    <dgm:pt modelId="{A0258939-8194-440A-824E-FC78FBB95DFC}" type="pres">
      <dgm:prSet presAssocID="{3982753C-C253-45D8-9132-5D812E04FA8D}" presName="Name50" presStyleLbl="parChTrans1D3" presStyleIdx="1" presStyleCnt="14"/>
      <dgm:spPr/>
      <dgm:t>
        <a:bodyPr/>
        <a:lstStyle/>
        <a:p>
          <a:endParaRPr lang="en-US"/>
        </a:p>
      </dgm:t>
    </dgm:pt>
    <dgm:pt modelId="{788FCA98-ECA5-4B92-9C7C-16CBE106A18D}" type="pres">
      <dgm:prSet presAssocID="{EDB619D7-9DC4-4705-81CB-8FF974D193DD}" presName="hierRoot2" presStyleCnt="0">
        <dgm:presLayoutVars>
          <dgm:hierBranch val="init"/>
        </dgm:presLayoutVars>
      </dgm:prSet>
      <dgm:spPr/>
    </dgm:pt>
    <dgm:pt modelId="{21149262-45C1-45A9-B62D-6AAB77F2378B}" type="pres">
      <dgm:prSet presAssocID="{EDB619D7-9DC4-4705-81CB-8FF974D193DD}" presName="rootComposite" presStyleCnt="0"/>
      <dgm:spPr/>
    </dgm:pt>
    <dgm:pt modelId="{D22A1396-4DBB-435E-9D5F-56B475EFBBD8}" type="pres">
      <dgm:prSet presAssocID="{EDB619D7-9DC4-4705-81CB-8FF974D193DD}" presName="rootText" presStyleLbl="node3" presStyleIdx="1" presStyleCnt="14" custScaleX="196380" custScaleY="153889" custLinFactX="-50243" custLinFactNeighborX="-100000" custLinFactNeighborY="-40690">
        <dgm:presLayoutVars>
          <dgm:chPref val="3"/>
        </dgm:presLayoutVars>
      </dgm:prSet>
      <dgm:spPr/>
      <dgm:t>
        <a:bodyPr/>
        <a:lstStyle/>
        <a:p>
          <a:endParaRPr lang="en-US"/>
        </a:p>
      </dgm:t>
    </dgm:pt>
    <dgm:pt modelId="{EEBCA537-CDD7-4605-BA56-21C6F170BCF4}" type="pres">
      <dgm:prSet presAssocID="{EDB619D7-9DC4-4705-81CB-8FF974D193DD}" presName="rootConnector" presStyleLbl="node3" presStyleIdx="1" presStyleCnt="14"/>
      <dgm:spPr/>
      <dgm:t>
        <a:bodyPr/>
        <a:lstStyle/>
        <a:p>
          <a:endParaRPr lang="en-US"/>
        </a:p>
      </dgm:t>
    </dgm:pt>
    <dgm:pt modelId="{20FE4C72-154C-4897-B1A4-242E125B4075}" type="pres">
      <dgm:prSet presAssocID="{EDB619D7-9DC4-4705-81CB-8FF974D193DD}" presName="hierChild4" presStyleCnt="0"/>
      <dgm:spPr/>
    </dgm:pt>
    <dgm:pt modelId="{15C93BBA-6EEA-4954-9B01-D2C2D5F8334F}" type="pres">
      <dgm:prSet presAssocID="{F4E841E9-9842-48D7-94F1-4EB627FBD5EA}" presName="Name37" presStyleLbl="parChTrans1D4" presStyleIdx="2" presStyleCnt="19"/>
      <dgm:spPr/>
      <dgm:t>
        <a:bodyPr/>
        <a:lstStyle/>
        <a:p>
          <a:endParaRPr lang="en-US"/>
        </a:p>
      </dgm:t>
    </dgm:pt>
    <dgm:pt modelId="{A447B55C-C07D-4AE8-B895-7F6FF646BB44}" type="pres">
      <dgm:prSet presAssocID="{5195D644-C142-4684-B371-D74117673DC6}" presName="hierRoot2" presStyleCnt="0">
        <dgm:presLayoutVars>
          <dgm:hierBranch val="init"/>
        </dgm:presLayoutVars>
      </dgm:prSet>
      <dgm:spPr/>
    </dgm:pt>
    <dgm:pt modelId="{602535D5-F60F-4043-B6C6-525952734568}" type="pres">
      <dgm:prSet presAssocID="{5195D644-C142-4684-B371-D74117673DC6}" presName="rootComposite" presStyleCnt="0"/>
      <dgm:spPr/>
    </dgm:pt>
    <dgm:pt modelId="{65AE26D5-1243-4DF4-88C4-02F49A6C8240}" type="pres">
      <dgm:prSet presAssocID="{5195D644-C142-4684-B371-D74117673DC6}" presName="rootText" presStyleLbl="node4" presStyleIdx="2" presStyleCnt="19" custScaleX="156681" custScaleY="134968" custLinFactX="-66355" custLinFactNeighborX="-100000" custLinFactNeighborY="-74101">
        <dgm:presLayoutVars>
          <dgm:chPref val="3"/>
        </dgm:presLayoutVars>
      </dgm:prSet>
      <dgm:spPr/>
      <dgm:t>
        <a:bodyPr/>
        <a:lstStyle/>
        <a:p>
          <a:endParaRPr lang="en-US"/>
        </a:p>
      </dgm:t>
    </dgm:pt>
    <dgm:pt modelId="{C92713A6-2CB4-4268-97CD-E728849AE980}" type="pres">
      <dgm:prSet presAssocID="{5195D644-C142-4684-B371-D74117673DC6}" presName="rootConnector" presStyleLbl="node4" presStyleIdx="2" presStyleCnt="19"/>
      <dgm:spPr/>
      <dgm:t>
        <a:bodyPr/>
        <a:lstStyle/>
        <a:p>
          <a:endParaRPr lang="en-US"/>
        </a:p>
      </dgm:t>
    </dgm:pt>
    <dgm:pt modelId="{5E8E2B0E-2808-4009-8B65-E3F04B94CB7D}" type="pres">
      <dgm:prSet presAssocID="{5195D644-C142-4684-B371-D74117673DC6}" presName="hierChild4" presStyleCnt="0"/>
      <dgm:spPr/>
    </dgm:pt>
    <dgm:pt modelId="{2CF357BE-0C90-4305-BAC9-826AC38BF34E}" type="pres">
      <dgm:prSet presAssocID="{5195D644-C142-4684-B371-D74117673DC6}" presName="hierChild5" presStyleCnt="0"/>
      <dgm:spPr/>
    </dgm:pt>
    <dgm:pt modelId="{4A91867F-D904-45A4-957F-DB712D2B7DD0}" type="pres">
      <dgm:prSet presAssocID="{EDB619D7-9DC4-4705-81CB-8FF974D193DD}" presName="hierChild5" presStyleCnt="0"/>
      <dgm:spPr/>
    </dgm:pt>
    <dgm:pt modelId="{FB2B99DC-01EF-4BBC-ABA5-B1A24B9A7ABD}" type="pres">
      <dgm:prSet presAssocID="{F64C2D4D-AB5C-4861-B7C8-A632FA48B523}" presName="Name50" presStyleLbl="parChTrans1D3" presStyleIdx="2" presStyleCnt="14"/>
      <dgm:spPr/>
      <dgm:t>
        <a:bodyPr/>
        <a:lstStyle/>
        <a:p>
          <a:endParaRPr lang="en-US"/>
        </a:p>
      </dgm:t>
    </dgm:pt>
    <dgm:pt modelId="{CE00915E-D42B-49C4-AA81-BEA88B7C5072}" type="pres">
      <dgm:prSet presAssocID="{176FF048-E763-4891-80E5-D73714C6BFFA}" presName="hierRoot2" presStyleCnt="0">
        <dgm:presLayoutVars>
          <dgm:hierBranch val="init"/>
        </dgm:presLayoutVars>
      </dgm:prSet>
      <dgm:spPr/>
    </dgm:pt>
    <dgm:pt modelId="{E664A602-7C25-4C66-89DB-B365377B5256}" type="pres">
      <dgm:prSet presAssocID="{176FF048-E763-4891-80E5-D73714C6BFFA}" presName="rootComposite" presStyleCnt="0"/>
      <dgm:spPr/>
    </dgm:pt>
    <dgm:pt modelId="{76EFAF1D-C00D-4D1E-955C-247805FE4AAC}" type="pres">
      <dgm:prSet presAssocID="{176FF048-E763-4891-80E5-D73714C6BFFA}" presName="rootText" presStyleLbl="node3" presStyleIdx="2" presStyleCnt="14" custScaleX="181755" custScaleY="143701" custLinFactX="-50243" custLinFactNeighborX="-100000" custLinFactNeighborY="-20568">
        <dgm:presLayoutVars>
          <dgm:chPref val="3"/>
        </dgm:presLayoutVars>
      </dgm:prSet>
      <dgm:spPr/>
      <dgm:t>
        <a:bodyPr/>
        <a:lstStyle/>
        <a:p>
          <a:endParaRPr lang="en-US"/>
        </a:p>
      </dgm:t>
    </dgm:pt>
    <dgm:pt modelId="{E4B738E2-232C-42AF-B8C5-449DB3871A94}" type="pres">
      <dgm:prSet presAssocID="{176FF048-E763-4891-80E5-D73714C6BFFA}" presName="rootConnector" presStyleLbl="node3" presStyleIdx="2" presStyleCnt="14"/>
      <dgm:spPr/>
      <dgm:t>
        <a:bodyPr/>
        <a:lstStyle/>
        <a:p>
          <a:endParaRPr lang="en-US"/>
        </a:p>
      </dgm:t>
    </dgm:pt>
    <dgm:pt modelId="{B4C1173D-137E-4D39-8BEF-8460DCE98784}" type="pres">
      <dgm:prSet presAssocID="{176FF048-E763-4891-80E5-D73714C6BFFA}" presName="hierChild4" presStyleCnt="0"/>
      <dgm:spPr/>
    </dgm:pt>
    <dgm:pt modelId="{9E9D5835-BEE1-4E1A-B777-461031C097B9}" type="pres">
      <dgm:prSet presAssocID="{514E0C83-DBE9-4744-B032-A6749A8B6ABD}" presName="Name37" presStyleLbl="parChTrans1D4" presStyleIdx="3" presStyleCnt="19"/>
      <dgm:spPr/>
      <dgm:t>
        <a:bodyPr/>
        <a:lstStyle/>
        <a:p>
          <a:endParaRPr lang="en-US"/>
        </a:p>
      </dgm:t>
    </dgm:pt>
    <dgm:pt modelId="{CA163109-D6AE-431A-B231-253F6E3DB41B}" type="pres">
      <dgm:prSet presAssocID="{0952F57D-99B7-4307-94B7-B436CBBDC998}" presName="hierRoot2" presStyleCnt="0">
        <dgm:presLayoutVars>
          <dgm:hierBranch val="init"/>
        </dgm:presLayoutVars>
      </dgm:prSet>
      <dgm:spPr/>
    </dgm:pt>
    <dgm:pt modelId="{8FB9988A-A3DE-4103-BF03-F454A3676455}" type="pres">
      <dgm:prSet presAssocID="{0952F57D-99B7-4307-94B7-B436CBBDC998}" presName="rootComposite" presStyleCnt="0"/>
      <dgm:spPr/>
    </dgm:pt>
    <dgm:pt modelId="{D8499F8E-F8C1-4372-B3E9-7CA4DCA26BA9}" type="pres">
      <dgm:prSet presAssocID="{0952F57D-99B7-4307-94B7-B436CBBDC998}" presName="rootText" presStyleLbl="node4" presStyleIdx="3" presStyleCnt="19" custScaleX="168283" custScaleY="116505" custLinFactX="-59955" custLinFactNeighborX="-100000" custLinFactNeighborY="-56956">
        <dgm:presLayoutVars>
          <dgm:chPref val="3"/>
        </dgm:presLayoutVars>
      </dgm:prSet>
      <dgm:spPr/>
      <dgm:t>
        <a:bodyPr/>
        <a:lstStyle/>
        <a:p>
          <a:endParaRPr lang="en-US"/>
        </a:p>
      </dgm:t>
    </dgm:pt>
    <dgm:pt modelId="{B53D8882-96EF-4CCE-8673-FB3222CD0089}" type="pres">
      <dgm:prSet presAssocID="{0952F57D-99B7-4307-94B7-B436CBBDC998}" presName="rootConnector" presStyleLbl="node4" presStyleIdx="3" presStyleCnt="19"/>
      <dgm:spPr/>
      <dgm:t>
        <a:bodyPr/>
        <a:lstStyle/>
        <a:p>
          <a:endParaRPr lang="en-US"/>
        </a:p>
      </dgm:t>
    </dgm:pt>
    <dgm:pt modelId="{EE8A8AFE-EF37-463A-BF1C-6BFC12ED56AF}" type="pres">
      <dgm:prSet presAssocID="{0952F57D-99B7-4307-94B7-B436CBBDC998}" presName="hierChild4" presStyleCnt="0"/>
      <dgm:spPr/>
    </dgm:pt>
    <dgm:pt modelId="{39F0BC53-57F3-415C-931A-61D271A42A44}" type="pres">
      <dgm:prSet presAssocID="{0952F57D-99B7-4307-94B7-B436CBBDC998}" presName="hierChild5" presStyleCnt="0"/>
      <dgm:spPr/>
    </dgm:pt>
    <dgm:pt modelId="{12131FAF-6F85-49F4-BEA5-BDBE8126EB69}" type="pres">
      <dgm:prSet presAssocID="{D5FF648C-F847-46A0-9D59-58849E320BCE}" presName="Name37" presStyleLbl="parChTrans1D4" presStyleIdx="4" presStyleCnt="19"/>
      <dgm:spPr/>
      <dgm:t>
        <a:bodyPr/>
        <a:lstStyle/>
        <a:p>
          <a:endParaRPr lang="en-US"/>
        </a:p>
      </dgm:t>
    </dgm:pt>
    <dgm:pt modelId="{CC801864-BFE0-46D7-9797-F178AC9A5822}" type="pres">
      <dgm:prSet presAssocID="{7A7B2211-08BC-4BF5-B5A5-3B24A5A1CC81}" presName="hierRoot2" presStyleCnt="0">
        <dgm:presLayoutVars>
          <dgm:hierBranch val="init"/>
        </dgm:presLayoutVars>
      </dgm:prSet>
      <dgm:spPr/>
    </dgm:pt>
    <dgm:pt modelId="{76B28097-20C4-41D8-8539-AFF1D3A5A442}" type="pres">
      <dgm:prSet presAssocID="{7A7B2211-08BC-4BF5-B5A5-3B24A5A1CC81}" presName="rootComposite" presStyleCnt="0"/>
      <dgm:spPr/>
    </dgm:pt>
    <dgm:pt modelId="{70482B3E-0877-47BE-9D2B-011DBF1BC9B8}" type="pres">
      <dgm:prSet presAssocID="{7A7B2211-08BC-4BF5-B5A5-3B24A5A1CC81}" presName="rootText" presStyleLbl="node4" presStyleIdx="4" presStyleCnt="19" custScaleX="162234" custScaleY="147387" custLinFactX="-62034" custLinFactNeighborX="-100000" custLinFactNeighborY="-90435">
        <dgm:presLayoutVars>
          <dgm:chPref val="3"/>
        </dgm:presLayoutVars>
      </dgm:prSet>
      <dgm:spPr/>
      <dgm:t>
        <a:bodyPr/>
        <a:lstStyle/>
        <a:p>
          <a:endParaRPr lang="en-US"/>
        </a:p>
      </dgm:t>
    </dgm:pt>
    <dgm:pt modelId="{ACE399CD-16FF-4B28-BDD4-8C3BA2FB99D4}" type="pres">
      <dgm:prSet presAssocID="{7A7B2211-08BC-4BF5-B5A5-3B24A5A1CC81}" presName="rootConnector" presStyleLbl="node4" presStyleIdx="4" presStyleCnt="19"/>
      <dgm:spPr/>
      <dgm:t>
        <a:bodyPr/>
        <a:lstStyle/>
        <a:p>
          <a:endParaRPr lang="en-US"/>
        </a:p>
      </dgm:t>
    </dgm:pt>
    <dgm:pt modelId="{6457D680-4CB6-4822-AB52-4565CCB05B6F}" type="pres">
      <dgm:prSet presAssocID="{7A7B2211-08BC-4BF5-B5A5-3B24A5A1CC81}" presName="hierChild4" presStyleCnt="0"/>
      <dgm:spPr/>
    </dgm:pt>
    <dgm:pt modelId="{D1FE515B-8EA7-4A72-B86A-E294FFF9DFBF}" type="pres">
      <dgm:prSet presAssocID="{7A7B2211-08BC-4BF5-B5A5-3B24A5A1CC81}" presName="hierChild5" presStyleCnt="0"/>
      <dgm:spPr/>
    </dgm:pt>
    <dgm:pt modelId="{82A99EC0-EE05-41BD-A316-E01C74BC4566}" type="pres">
      <dgm:prSet presAssocID="{176FF048-E763-4891-80E5-D73714C6BFFA}" presName="hierChild5" presStyleCnt="0"/>
      <dgm:spPr/>
    </dgm:pt>
    <dgm:pt modelId="{569535BC-B44B-4961-9B67-397DAA0DB925}" type="pres">
      <dgm:prSet presAssocID="{C7DB7598-C2EA-4A41-8BC4-48FF83A0DD49}" presName="Name50" presStyleLbl="parChTrans1D3" presStyleIdx="3" presStyleCnt="14"/>
      <dgm:spPr/>
      <dgm:t>
        <a:bodyPr/>
        <a:lstStyle/>
        <a:p>
          <a:endParaRPr lang="en-US"/>
        </a:p>
      </dgm:t>
    </dgm:pt>
    <dgm:pt modelId="{94DF8F69-CD52-4236-B043-3CFFD3453FD2}" type="pres">
      <dgm:prSet presAssocID="{32F244F2-9843-467B-9C30-B240A88E93ED}" presName="hierRoot2" presStyleCnt="0">
        <dgm:presLayoutVars>
          <dgm:hierBranch val="init"/>
        </dgm:presLayoutVars>
      </dgm:prSet>
      <dgm:spPr/>
    </dgm:pt>
    <dgm:pt modelId="{3B4D421B-4E01-4207-9190-DB85574B1A68}" type="pres">
      <dgm:prSet presAssocID="{32F244F2-9843-467B-9C30-B240A88E93ED}" presName="rootComposite" presStyleCnt="0"/>
      <dgm:spPr/>
    </dgm:pt>
    <dgm:pt modelId="{25F88126-4EC5-4E91-8724-25C058C3788A}" type="pres">
      <dgm:prSet presAssocID="{32F244F2-9843-467B-9C30-B240A88E93ED}" presName="rootText" presStyleLbl="node3" presStyleIdx="3" presStyleCnt="14" custScaleX="207317" custScaleY="144265" custLinFactX="-43668" custLinFactNeighborX="-100000" custLinFactNeighborY="-60568">
        <dgm:presLayoutVars>
          <dgm:chPref val="3"/>
        </dgm:presLayoutVars>
      </dgm:prSet>
      <dgm:spPr/>
      <dgm:t>
        <a:bodyPr/>
        <a:lstStyle/>
        <a:p>
          <a:endParaRPr lang="en-US"/>
        </a:p>
      </dgm:t>
    </dgm:pt>
    <dgm:pt modelId="{A66B8415-AC5E-4879-AF42-C1B701713406}" type="pres">
      <dgm:prSet presAssocID="{32F244F2-9843-467B-9C30-B240A88E93ED}" presName="rootConnector" presStyleLbl="node3" presStyleIdx="3" presStyleCnt="14"/>
      <dgm:spPr/>
      <dgm:t>
        <a:bodyPr/>
        <a:lstStyle/>
        <a:p>
          <a:endParaRPr lang="en-US"/>
        </a:p>
      </dgm:t>
    </dgm:pt>
    <dgm:pt modelId="{57C650D6-1F6A-409B-B63A-58C9656714F0}" type="pres">
      <dgm:prSet presAssocID="{32F244F2-9843-467B-9C30-B240A88E93ED}" presName="hierChild4" presStyleCnt="0"/>
      <dgm:spPr/>
    </dgm:pt>
    <dgm:pt modelId="{E74197C5-02AE-4951-83EF-622E7549973F}" type="pres">
      <dgm:prSet presAssocID="{F6477FEE-F2A9-46AA-B7A9-B8E6A22CBEC4}" presName="Name37" presStyleLbl="parChTrans1D4" presStyleIdx="5" presStyleCnt="19"/>
      <dgm:spPr/>
      <dgm:t>
        <a:bodyPr/>
        <a:lstStyle/>
        <a:p>
          <a:endParaRPr lang="en-US"/>
        </a:p>
      </dgm:t>
    </dgm:pt>
    <dgm:pt modelId="{71D798CE-7024-4094-A316-CD5EE98CD57F}" type="pres">
      <dgm:prSet presAssocID="{C3DFCDD0-323B-45C0-8AF6-B045E7D8815C}" presName="hierRoot2" presStyleCnt="0">
        <dgm:presLayoutVars>
          <dgm:hierBranch val="init"/>
        </dgm:presLayoutVars>
      </dgm:prSet>
      <dgm:spPr/>
    </dgm:pt>
    <dgm:pt modelId="{ABBB6E31-557E-404F-9E0A-8419073C352D}" type="pres">
      <dgm:prSet presAssocID="{C3DFCDD0-323B-45C0-8AF6-B045E7D8815C}" presName="rootComposite" presStyleCnt="0"/>
      <dgm:spPr/>
    </dgm:pt>
    <dgm:pt modelId="{4EC2A751-103B-4DCB-88E4-6F68F6D3FF70}" type="pres">
      <dgm:prSet presAssocID="{C3DFCDD0-323B-45C0-8AF6-B045E7D8815C}" presName="rootText" presStyleLbl="node4" presStyleIdx="5" presStyleCnt="19" custScaleX="175032" custScaleY="100246" custLinFactX="-57222" custLinFactNeighborX="-100000" custLinFactNeighborY="-92256">
        <dgm:presLayoutVars>
          <dgm:chPref val="3"/>
        </dgm:presLayoutVars>
      </dgm:prSet>
      <dgm:spPr/>
      <dgm:t>
        <a:bodyPr/>
        <a:lstStyle/>
        <a:p>
          <a:endParaRPr lang="en-US"/>
        </a:p>
      </dgm:t>
    </dgm:pt>
    <dgm:pt modelId="{4D4B5528-7911-449F-90B3-234313B59FD3}" type="pres">
      <dgm:prSet presAssocID="{C3DFCDD0-323B-45C0-8AF6-B045E7D8815C}" presName="rootConnector" presStyleLbl="node4" presStyleIdx="5" presStyleCnt="19"/>
      <dgm:spPr/>
      <dgm:t>
        <a:bodyPr/>
        <a:lstStyle/>
        <a:p>
          <a:endParaRPr lang="en-US"/>
        </a:p>
      </dgm:t>
    </dgm:pt>
    <dgm:pt modelId="{3F9FFD86-0379-43D9-BE43-B1A99DD10D92}" type="pres">
      <dgm:prSet presAssocID="{C3DFCDD0-323B-45C0-8AF6-B045E7D8815C}" presName="hierChild4" presStyleCnt="0"/>
      <dgm:spPr/>
    </dgm:pt>
    <dgm:pt modelId="{5CDD4E04-DC6B-4FB5-BCDE-922A1B807550}" type="pres">
      <dgm:prSet presAssocID="{C3DFCDD0-323B-45C0-8AF6-B045E7D8815C}" presName="hierChild5" presStyleCnt="0"/>
      <dgm:spPr/>
    </dgm:pt>
    <dgm:pt modelId="{1E8A5DD6-A3EB-41E8-8472-89EA22CB92B6}" type="pres">
      <dgm:prSet presAssocID="{56218A1A-0CF5-4151-947E-7C6D5FDD8BB3}" presName="Name37" presStyleLbl="parChTrans1D4" presStyleIdx="6" presStyleCnt="19"/>
      <dgm:spPr/>
      <dgm:t>
        <a:bodyPr/>
        <a:lstStyle/>
        <a:p>
          <a:endParaRPr lang="en-US"/>
        </a:p>
      </dgm:t>
    </dgm:pt>
    <dgm:pt modelId="{E636A5F1-485E-4D22-97C3-C0DFE63F5049}" type="pres">
      <dgm:prSet presAssocID="{D74B472B-290D-4FCA-89B2-84FD88D15E01}" presName="hierRoot2" presStyleCnt="0">
        <dgm:presLayoutVars>
          <dgm:hierBranch val="init"/>
        </dgm:presLayoutVars>
      </dgm:prSet>
      <dgm:spPr/>
    </dgm:pt>
    <dgm:pt modelId="{C4EFB697-DA87-4BAC-A938-D56482B246C0}" type="pres">
      <dgm:prSet presAssocID="{D74B472B-290D-4FCA-89B2-84FD88D15E01}" presName="rootComposite" presStyleCnt="0"/>
      <dgm:spPr/>
    </dgm:pt>
    <dgm:pt modelId="{37CE92C3-2054-46D6-A564-0F8443B4940D}" type="pres">
      <dgm:prSet presAssocID="{D74B472B-290D-4FCA-89B2-84FD88D15E01}" presName="rootText" presStyleLbl="node4" presStyleIdx="6" presStyleCnt="19" custScaleX="158460" custScaleY="164773" custLinFactX="-54188" custLinFactY="-7032" custLinFactNeighborX="-100000" custLinFactNeighborY="-100000">
        <dgm:presLayoutVars>
          <dgm:chPref val="3"/>
        </dgm:presLayoutVars>
      </dgm:prSet>
      <dgm:spPr/>
      <dgm:t>
        <a:bodyPr/>
        <a:lstStyle/>
        <a:p>
          <a:endParaRPr lang="en-US"/>
        </a:p>
      </dgm:t>
    </dgm:pt>
    <dgm:pt modelId="{405B5169-6208-41E7-8FC7-7C0800AEFCE5}" type="pres">
      <dgm:prSet presAssocID="{D74B472B-290D-4FCA-89B2-84FD88D15E01}" presName="rootConnector" presStyleLbl="node4" presStyleIdx="6" presStyleCnt="19"/>
      <dgm:spPr/>
      <dgm:t>
        <a:bodyPr/>
        <a:lstStyle/>
        <a:p>
          <a:endParaRPr lang="en-US"/>
        </a:p>
      </dgm:t>
    </dgm:pt>
    <dgm:pt modelId="{752E11E1-F3D3-4709-8DB2-0FEE2F5321BA}" type="pres">
      <dgm:prSet presAssocID="{D74B472B-290D-4FCA-89B2-84FD88D15E01}" presName="hierChild4" presStyleCnt="0"/>
      <dgm:spPr/>
    </dgm:pt>
    <dgm:pt modelId="{F1F16932-B63B-49FC-8925-F6B233F34A91}" type="pres">
      <dgm:prSet presAssocID="{D74B472B-290D-4FCA-89B2-84FD88D15E01}" presName="hierChild5" presStyleCnt="0"/>
      <dgm:spPr/>
    </dgm:pt>
    <dgm:pt modelId="{1C17FA25-DB93-41D0-BFCA-7732CBA3A072}" type="pres">
      <dgm:prSet presAssocID="{32F244F2-9843-467B-9C30-B240A88E93ED}" presName="hierChild5" presStyleCnt="0"/>
      <dgm:spPr/>
    </dgm:pt>
    <dgm:pt modelId="{A6E89C76-923E-4F53-95BB-704CAB33E0DC}" type="pres">
      <dgm:prSet presAssocID="{0338B7BE-3793-4376-B4BA-B2563CF828F8}" presName="hierChild5" presStyleCnt="0"/>
      <dgm:spPr/>
    </dgm:pt>
    <dgm:pt modelId="{7693D42C-4D7C-4FC4-B555-2E849AE6B164}" type="pres">
      <dgm:prSet presAssocID="{89CEE9B4-C9B5-4C9F-B303-5A95FEB8E78A}" presName="Name37" presStyleLbl="parChTrans1D2" presStyleIdx="1" presStyleCnt="7"/>
      <dgm:spPr/>
      <dgm:t>
        <a:bodyPr/>
        <a:lstStyle/>
        <a:p>
          <a:endParaRPr lang="en-US"/>
        </a:p>
      </dgm:t>
    </dgm:pt>
    <dgm:pt modelId="{0393B28A-DE8B-4053-A16B-16CAEBFE7F84}" type="pres">
      <dgm:prSet presAssocID="{87FE6D03-4EE5-4180-B6F9-827CAD0D25C9}" presName="hierRoot2" presStyleCnt="0">
        <dgm:presLayoutVars>
          <dgm:hierBranch val="init"/>
        </dgm:presLayoutVars>
      </dgm:prSet>
      <dgm:spPr/>
    </dgm:pt>
    <dgm:pt modelId="{52214800-6455-402C-AE35-52164FB19340}" type="pres">
      <dgm:prSet presAssocID="{87FE6D03-4EE5-4180-B6F9-827CAD0D25C9}" presName="rootComposite" presStyleCnt="0"/>
      <dgm:spPr/>
    </dgm:pt>
    <dgm:pt modelId="{CB1672C0-5DA3-4BF2-9FC7-286E3C9CC0E0}" type="pres">
      <dgm:prSet presAssocID="{87FE6D03-4EE5-4180-B6F9-827CAD0D25C9}" presName="rootText" presStyleLbl="node2" presStyleIdx="1" presStyleCnt="4" custScaleX="121768" custLinFactNeighborX="-66047" custLinFactNeighborY="9059">
        <dgm:presLayoutVars>
          <dgm:chPref val="3"/>
        </dgm:presLayoutVars>
      </dgm:prSet>
      <dgm:spPr/>
      <dgm:t>
        <a:bodyPr/>
        <a:lstStyle/>
        <a:p>
          <a:endParaRPr lang="en-US"/>
        </a:p>
      </dgm:t>
    </dgm:pt>
    <dgm:pt modelId="{5B914E23-0697-47BA-B09A-3756DDEB1982}" type="pres">
      <dgm:prSet presAssocID="{87FE6D03-4EE5-4180-B6F9-827CAD0D25C9}" presName="rootConnector" presStyleLbl="node2" presStyleIdx="1" presStyleCnt="4"/>
      <dgm:spPr/>
      <dgm:t>
        <a:bodyPr/>
        <a:lstStyle/>
        <a:p>
          <a:endParaRPr lang="en-US"/>
        </a:p>
      </dgm:t>
    </dgm:pt>
    <dgm:pt modelId="{D930903C-3D36-4F28-822E-8477E9187E12}" type="pres">
      <dgm:prSet presAssocID="{87FE6D03-4EE5-4180-B6F9-827CAD0D25C9}" presName="hierChild4" presStyleCnt="0"/>
      <dgm:spPr/>
    </dgm:pt>
    <dgm:pt modelId="{A19F6594-F7CA-4877-B927-C49107EF5239}" type="pres">
      <dgm:prSet presAssocID="{A32B7B3B-C71C-44EC-A84E-09607EBD322C}" presName="Name37" presStyleLbl="parChTrans1D3" presStyleIdx="4" presStyleCnt="14"/>
      <dgm:spPr/>
      <dgm:t>
        <a:bodyPr/>
        <a:lstStyle/>
        <a:p>
          <a:endParaRPr lang="en-US"/>
        </a:p>
      </dgm:t>
    </dgm:pt>
    <dgm:pt modelId="{CB0CFC9B-FCA1-46B0-BA36-4C7FA25386C5}" type="pres">
      <dgm:prSet presAssocID="{3180619A-48F5-43C0-A135-F526DF684CB0}" presName="hierRoot2" presStyleCnt="0">
        <dgm:presLayoutVars>
          <dgm:hierBranch val="init"/>
        </dgm:presLayoutVars>
      </dgm:prSet>
      <dgm:spPr/>
    </dgm:pt>
    <dgm:pt modelId="{C402ED94-B724-4122-B92E-87B54DF97CCB}" type="pres">
      <dgm:prSet presAssocID="{3180619A-48F5-43C0-A135-F526DF684CB0}" presName="rootComposite" presStyleCnt="0"/>
      <dgm:spPr/>
    </dgm:pt>
    <dgm:pt modelId="{7C710E43-6526-4EAC-BA6E-AABC6111208C}" type="pres">
      <dgm:prSet presAssocID="{3180619A-48F5-43C0-A135-F526DF684CB0}" presName="rootText" presStyleLbl="node3" presStyleIdx="4" presStyleCnt="14" custScaleX="142523" custScaleY="154537" custLinFactX="100000" custLinFactNeighborX="137158" custLinFactNeighborY="49447">
        <dgm:presLayoutVars>
          <dgm:chPref val="3"/>
        </dgm:presLayoutVars>
      </dgm:prSet>
      <dgm:spPr/>
      <dgm:t>
        <a:bodyPr/>
        <a:lstStyle/>
        <a:p>
          <a:endParaRPr lang="en-US"/>
        </a:p>
      </dgm:t>
    </dgm:pt>
    <dgm:pt modelId="{CB71D519-36EA-4B5A-A37B-27CC3C6B8759}" type="pres">
      <dgm:prSet presAssocID="{3180619A-48F5-43C0-A135-F526DF684CB0}" presName="rootConnector" presStyleLbl="node3" presStyleIdx="4" presStyleCnt="14"/>
      <dgm:spPr/>
      <dgm:t>
        <a:bodyPr/>
        <a:lstStyle/>
        <a:p>
          <a:endParaRPr lang="en-US"/>
        </a:p>
      </dgm:t>
    </dgm:pt>
    <dgm:pt modelId="{5535B8B1-B633-4FD2-B735-EDB452A76BE8}" type="pres">
      <dgm:prSet presAssocID="{3180619A-48F5-43C0-A135-F526DF684CB0}" presName="hierChild4" presStyleCnt="0"/>
      <dgm:spPr/>
    </dgm:pt>
    <dgm:pt modelId="{BB64391B-40D8-449C-AB74-9E7B60254735}" type="pres">
      <dgm:prSet presAssocID="{F5C839B7-7A48-4DE5-9B37-52C0209D8C59}" presName="Name37" presStyleLbl="parChTrans1D4" presStyleIdx="7" presStyleCnt="19"/>
      <dgm:spPr/>
      <dgm:t>
        <a:bodyPr/>
        <a:lstStyle/>
        <a:p>
          <a:endParaRPr lang="en-US"/>
        </a:p>
      </dgm:t>
    </dgm:pt>
    <dgm:pt modelId="{DFB9EE71-82C5-4F39-A7FF-C8F3E69E74E4}" type="pres">
      <dgm:prSet presAssocID="{9B715C17-36C8-4277-8BCF-8A1F78C2C416}" presName="hierRoot2" presStyleCnt="0">
        <dgm:presLayoutVars>
          <dgm:hierBranch val="init"/>
        </dgm:presLayoutVars>
      </dgm:prSet>
      <dgm:spPr/>
    </dgm:pt>
    <dgm:pt modelId="{4C86B830-2A19-4957-BEB3-BF60943A7782}" type="pres">
      <dgm:prSet presAssocID="{9B715C17-36C8-4277-8BCF-8A1F78C2C416}" presName="rootComposite" presStyleCnt="0"/>
      <dgm:spPr/>
    </dgm:pt>
    <dgm:pt modelId="{23D2307C-11E9-4A16-A7D3-59D79AD22229}" type="pres">
      <dgm:prSet presAssocID="{9B715C17-36C8-4277-8BCF-8A1F78C2C416}" presName="rootText" presStyleLbl="node4" presStyleIdx="7" presStyleCnt="19" custScaleX="158426" custScaleY="154449" custLinFactX="100000" custLinFactNeighborX="135126" custLinFactNeighborY="26942">
        <dgm:presLayoutVars>
          <dgm:chPref val="3"/>
        </dgm:presLayoutVars>
      </dgm:prSet>
      <dgm:spPr/>
      <dgm:t>
        <a:bodyPr/>
        <a:lstStyle/>
        <a:p>
          <a:endParaRPr lang="en-US"/>
        </a:p>
      </dgm:t>
    </dgm:pt>
    <dgm:pt modelId="{87AC9AD2-BB2F-4500-A2A8-49A1E9C26B03}" type="pres">
      <dgm:prSet presAssocID="{9B715C17-36C8-4277-8BCF-8A1F78C2C416}" presName="rootConnector" presStyleLbl="node4" presStyleIdx="7" presStyleCnt="19"/>
      <dgm:spPr/>
      <dgm:t>
        <a:bodyPr/>
        <a:lstStyle/>
        <a:p>
          <a:endParaRPr lang="en-US"/>
        </a:p>
      </dgm:t>
    </dgm:pt>
    <dgm:pt modelId="{EAFA974B-561D-473F-AA2A-F8AB6F9244D3}" type="pres">
      <dgm:prSet presAssocID="{9B715C17-36C8-4277-8BCF-8A1F78C2C416}" presName="hierChild4" presStyleCnt="0"/>
      <dgm:spPr/>
    </dgm:pt>
    <dgm:pt modelId="{6B9D6AC4-66E1-4B7E-8C30-98A2A371E8E3}" type="pres">
      <dgm:prSet presAssocID="{9B715C17-36C8-4277-8BCF-8A1F78C2C416}" presName="hierChild5" presStyleCnt="0"/>
      <dgm:spPr/>
    </dgm:pt>
    <dgm:pt modelId="{28E41B90-513B-4A4A-8195-5C7112D6DAAF}" type="pres">
      <dgm:prSet presAssocID="{3180619A-48F5-43C0-A135-F526DF684CB0}" presName="hierChild5" presStyleCnt="0"/>
      <dgm:spPr/>
    </dgm:pt>
    <dgm:pt modelId="{4A2EC575-6ABA-44F9-855A-223B321604B0}" type="pres">
      <dgm:prSet presAssocID="{A99DBB57-E74E-4506-9379-C0B98259CAF8}" presName="Name37" presStyleLbl="parChTrans1D3" presStyleIdx="5" presStyleCnt="14"/>
      <dgm:spPr/>
      <dgm:t>
        <a:bodyPr/>
        <a:lstStyle/>
        <a:p>
          <a:endParaRPr lang="en-US"/>
        </a:p>
      </dgm:t>
    </dgm:pt>
    <dgm:pt modelId="{979F2A59-072C-485C-9F84-939B317529E0}" type="pres">
      <dgm:prSet presAssocID="{25660CDB-F3E6-4A53-8611-164C1AEA4765}" presName="hierRoot2" presStyleCnt="0">
        <dgm:presLayoutVars>
          <dgm:hierBranch val="init"/>
        </dgm:presLayoutVars>
      </dgm:prSet>
      <dgm:spPr/>
    </dgm:pt>
    <dgm:pt modelId="{B45A8E2E-845B-4E8A-8BE2-EA0D81266825}" type="pres">
      <dgm:prSet presAssocID="{25660CDB-F3E6-4A53-8611-164C1AEA4765}" presName="rootComposite" presStyleCnt="0"/>
      <dgm:spPr/>
    </dgm:pt>
    <dgm:pt modelId="{A21CE8F1-D51F-424C-89DA-040434D9778E}" type="pres">
      <dgm:prSet presAssocID="{25660CDB-F3E6-4A53-8611-164C1AEA4765}" presName="rootText" presStyleLbl="node3" presStyleIdx="5" presStyleCnt="14" custScaleX="141715" custScaleY="154261" custLinFactX="100000" custLinFactNeighborX="164084" custLinFactNeighborY="49585">
        <dgm:presLayoutVars>
          <dgm:chPref val="3"/>
        </dgm:presLayoutVars>
      </dgm:prSet>
      <dgm:spPr/>
      <dgm:t>
        <a:bodyPr/>
        <a:lstStyle/>
        <a:p>
          <a:endParaRPr lang="en-US"/>
        </a:p>
      </dgm:t>
    </dgm:pt>
    <dgm:pt modelId="{58348122-BEAA-42B6-A6E8-48D1FA5BE43C}" type="pres">
      <dgm:prSet presAssocID="{25660CDB-F3E6-4A53-8611-164C1AEA4765}" presName="rootConnector" presStyleLbl="node3" presStyleIdx="5" presStyleCnt="14"/>
      <dgm:spPr/>
      <dgm:t>
        <a:bodyPr/>
        <a:lstStyle/>
        <a:p>
          <a:endParaRPr lang="en-US"/>
        </a:p>
      </dgm:t>
    </dgm:pt>
    <dgm:pt modelId="{7520AAF6-EE39-4D68-B2F5-EC10A76F6900}" type="pres">
      <dgm:prSet presAssocID="{25660CDB-F3E6-4A53-8611-164C1AEA4765}" presName="hierChild4" presStyleCnt="0"/>
      <dgm:spPr/>
    </dgm:pt>
    <dgm:pt modelId="{4C35C35B-05BC-4F13-B968-8B3F59EC1303}" type="pres">
      <dgm:prSet presAssocID="{769B564A-7B74-4AC3-AE6B-12506F720CD3}" presName="Name37" presStyleLbl="parChTrans1D4" presStyleIdx="8" presStyleCnt="19"/>
      <dgm:spPr/>
      <dgm:t>
        <a:bodyPr/>
        <a:lstStyle/>
        <a:p>
          <a:endParaRPr lang="en-US"/>
        </a:p>
      </dgm:t>
    </dgm:pt>
    <dgm:pt modelId="{1808BC29-53A5-4228-AB7A-9DEBA1561BA7}" type="pres">
      <dgm:prSet presAssocID="{01F43F58-A2CA-4FC0-BACC-1E5E4FF26C14}" presName="hierRoot2" presStyleCnt="0">
        <dgm:presLayoutVars>
          <dgm:hierBranch val="init"/>
        </dgm:presLayoutVars>
      </dgm:prSet>
      <dgm:spPr/>
    </dgm:pt>
    <dgm:pt modelId="{A763CA49-D44D-4D64-A429-F13FD03345DF}" type="pres">
      <dgm:prSet presAssocID="{01F43F58-A2CA-4FC0-BACC-1E5E4FF26C14}" presName="rootComposite" presStyleCnt="0"/>
      <dgm:spPr/>
    </dgm:pt>
    <dgm:pt modelId="{37EECF35-771A-49EA-84E3-F35E1E11A22D}" type="pres">
      <dgm:prSet presAssocID="{01F43F58-A2CA-4FC0-BACC-1E5E4FF26C14}" presName="rootText" presStyleLbl="node4" presStyleIdx="8" presStyleCnt="19" custScaleX="135032" custScaleY="154448" custLinFactX="100000" custLinFactNeighborX="158851" custLinFactNeighborY="27218">
        <dgm:presLayoutVars>
          <dgm:chPref val="3"/>
        </dgm:presLayoutVars>
      </dgm:prSet>
      <dgm:spPr/>
      <dgm:t>
        <a:bodyPr/>
        <a:lstStyle/>
        <a:p>
          <a:endParaRPr lang="en-US"/>
        </a:p>
      </dgm:t>
    </dgm:pt>
    <dgm:pt modelId="{0F61F7ED-F715-44F1-A2C7-4FF8FE14D731}" type="pres">
      <dgm:prSet presAssocID="{01F43F58-A2CA-4FC0-BACC-1E5E4FF26C14}" presName="rootConnector" presStyleLbl="node4" presStyleIdx="8" presStyleCnt="19"/>
      <dgm:spPr/>
      <dgm:t>
        <a:bodyPr/>
        <a:lstStyle/>
        <a:p>
          <a:endParaRPr lang="en-US"/>
        </a:p>
      </dgm:t>
    </dgm:pt>
    <dgm:pt modelId="{ED93C3BA-1EC1-4A32-94D4-A323BA21F855}" type="pres">
      <dgm:prSet presAssocID="{01F43F58-A2CA-4FC0-BACC-1E5E4FF26C14}" presName="hierChild4" presStyleCnt="0"/>
      <dgm:spPr/>
    </dgm:pt>
    <dgm:pt modelId="{FD9881E1-E6A7-4F90-BC3C-33BD599433F6}" type="pres">
      <dgm:prSet presAssocID="{01F43F58-A2CA-4FC0-BACC-1E5E4FF26C14}" presName="hierChild5" presStyleCnt="0"/>
      <dgm:spPr/>
    </dgm:pt>
    <dgm:pt modelId="{BC559A45-46AA-4FD5-ACCB-BF94168C7CCD}" type="pres">
      <dgm:prSet presAssocID="{8417635B-F20A-4DAE-86B5-B5F034B663DE}" presName="Name37" presStyleLbl="parChTrans1D4" presStyleIdx="9" presStyleCnt="19"/>
      <dgm:spPr/>
      <dgm:t>
        <a:bodyPr/>
        <a:lstStyle/>
        <a:p>
          <a:endParaRPr lang="en-US"/>
        </a:p>
      </dgm:t>
    </dgm:pt>
    <dgm:pt modelId="{A903E9BD-E51A-4639-B3AA-7298F4D802A8}" type="pres">
      <dgm:prSet presAssocID="{22FDC725-2180-49DE-A1A5-351B44E43BF2}" presName="hierRoot2" presStyleCnt="0">
        <dgm:presLayoutVars>
          <dgm:hierBranch val="init"/>
        </dgm:presLayoutVars>
      </dgm:prSet>
      <dgm:spPr/>
    </dgm:pt>
    <dgm:pt modelId="{511600B4-83DA-4065-A888-B727F71E0E70}" type="pres">
      <dgm:prSet presAssocID="{22FDC725-2180-49DE-A1A5-351B44E43BF2}" presName="rootComposite" presStyleCnt="0"/>
      <dgm:spPr/>
    </dgm:pt>
    <dgm:pt modelId="{CF301986-A118-4A6B-A14B-49BA32A60EAF}" type="pres">
      <dgm:prSet presAssocID="{22FDC725-2180-49DE-A1A5-351B44E43BF2}" presName="rootText" presStyleLbl="node4" presStyleIdx="9" presStyleCnt="19" custScaleX="135032" custScaleY="146374" custLinFactX="100000" custLinFactNeighborX="158851" custLinFactNeighborY="19382">
        <dgm:presLayoutVars>
          <dgm:chPref val="3"/>
        </dgm:presLayoutVars>
      </dgm:prSet>
      <dgm:spPr/>
      <dgm:t>
        <a:bodyPr/>
        <a:lstStyle/>
        <a:p>
          <a:endParaRPr lang="en-US"/>
        </a:p>
      </dgm:t>
    </dgm:pt>
    <dgm:pt modelId="{81C3AC1A-917F-4E95-B303-42241251E640}" type="pres">
      <dgm:prSet presAssocID="{22FDC725-2180-49DE-A1A5-351B44E43BF2}" presName="rootConnector" presStyleLbl="node4" presStyleIdx="9" presStyleCnt="19"/>
      <dgm:spPr/>
      <dgm:t>
        <a:bodyPr/>
        <a:lstStyle/>
        <a:p>
          <a:endParaRPr lang="en-US"/>
        </a:p>
      </dgm:t>
    </dgm:pt>
    <dgm:pt modelId="{A6D39CC1-371A-44D8-9B13-724433E5C8FB}" type="pres">
      <dgm:prSet presAssocID="{22FDC725-2180-49DE-A1A5-351B44E43BF2}" presName="hierChild4" presStyleCnt="0"/>
      <dgm:spPr/>
    </dgm:pt>
    <dgm:pt modelId="{2869067F-9454-4B40-AE73-13B5667E0743}" type="pres">
      <dgm:prSet presAssocID="{22FDC725-2180-49DE-A1A5-351B44E43BF2}" presName="hierChild5" presStyleCnt="0"/>
      <dgm:spPr/>
    </dgm:pt>
    <dgm:pt modelId="{43F4475E-3FA9-454C-B135-D08647DE16D0}" type="pres">
      <dgm:prSet presAssocID="{72931C50-7EC5-442C-B21A-C85BED76211E}" presName="Name37" presStyleLbl="parChTrans1D4" presStyleIdx="10" presStyleCnt="19"/>
      <dgm:spPr/>
      <dgm:t>
        <a:bodyPr/>
        <a:lstStyle/>
        <a:p>
          <a:endParaRPr lang="en-US"/>
        </a:p>
      </dgm:t>
    </dgm:pt>
    <dgm:pt modelId="{2754C6CE-DEA2-44BF-A377-BEF308470683}" type="pres">
      <dgm:prSet presAssocID="{A75F8053-8D7C-477E-AFAE-8DC22A954D46}" presName="hierRoot2" presStyleCnt="0">
        <dgm:presLayoutVars>
          <dgm:hierBranch val="init"/>
        </dgm:presLayoutVars>
      </dgm:prSet>
      <dgm:spPr/>
    </dgm:pt>
    <dgm:pt modelId="{BC5A8ADA-6D6C-4EAE-8443-87D2C431305C}" type="pres">
      <dgm:prSet presAssocID="{A75F8053-8D7C-477E-AFAE-8DC22A954D46}" presName="rootComposite" presStyleCnt="0"/>
      <dgm:spPr/>
    </dgm:pt>
    <dgm:pt modelId="{417B9726-652D-4E84-8FBF-0275CB0F6D6C}" type="pres">
      <dgm:prSet presAssocID="{A75F8053-8D7C-477E-AFAE-8DC22A954D46}" presName="rootText" presStyleLbl="node4" presStyleIdx="10" presStyleCnt="19" custScaleX="135032" custScaleY="172342" custLinFactX="100000" custLinFactNeighborX="158851" custLinFactNeighborY="-530">
        <dgm:presLayoutVars>
          <dgm:chPref val="3"/>
        </dgm:presLayoutVars>
      </dgm:prSet>
      <dgm:spPr/>
      <dgm:t>
        <a:bodyPr/>
        <a:lstStyle/>
        <a:p>
          <a:endParaRPr lang="en-US"/>
        </a:p>
      </dgm:t>
    </dgm:pt>
    <dgm:pt modelId="{4780274C-B69C-46A9-99B0-79B51D4544A8}" type="pres">
      <dgm:prSet presAssocID="{A75F8053-8D7C-477E-AFAE-8DC22A954D46}" presName="rootConnector" presStyleLbl="node4" presStyleIdx="10" presStyleCnt="19"/>
      <dgm:spPr/>
      <dgm:t>
        <a:bodyPr/>
        <a:lstStyle/>
        <a:p>
          <a:endParaRPr lang="en-US"/>
        </a:p>
      </dgm:t>
    </dgm:pt>
    <dgm:pt modelId="{54CF150C-B595-45C3-9345-BCC4EB733D02}" type="pres">
      <dgm:prSet presAssocID="{A75F8053-8D7C-477E-AFAE-8DC22A954D46}" presName="hierChild4" presStyleCnt="0"/>
      <dgm:spPr/>
    </dgm:pt>
    <dgm:pt modelId="{DD0B09B9-F484-4E67-98A1-5A6D75C6A933}" type="pres">
      <dgm:prSet presAssocID="{A75F8053-8D7C-477E-AFAE-8DC22A954D46}" presName="hierChild5" presStyleCnt="0"/>
      <dgm:spPr/>
    </dgm:pt>
    <dgm:pt modelId="{36C6DABC-9A7F-46DD-A9B8-678588B6F17A}" type="pres">
      <dgm:prSet presAssocID="{25660CDB-F3E6-4A53-8611-164C1AEA4765}" presName="hierChild5" presStyleCnt="0"/>
      <dgm:spPr/>
    </dgm:pt>
    <dgm:pt modelId="{2860EB5F-FDA5-4AEE-99E1-0B8D713E7A20}" type="pres">
      <dgm:prSet presAssocID="{7D18B995-CA09-46B2-89CA-6586B8902FA3}" presName="Name37" presStyleLbl="parChTrans1D3" presStyleIdx="6" presStyleCnt="14"/>
      <dgm:spPr/>
      <dgm:t>
        <a:bodyPr/>
        <a:lstStyle/>
        <a:p>
          <a:endParaRPr lang="en-US"/>
        </a:p>
      </dgm:t>
    </dgm:pt>
    <dgm:pt modelId="{1A2DF63A-63E2-42FA-A9F0-4DB9C24FA6AF}" type="pres">
      <dgm:prSet presAssocID="{BEA1C72C-DB08-471E-BFBA-1BBC0BB2AEEA}" presName="hierRoot2" presStyleCnt="0">
        <dgm:presLayoutVars>
          <dgm:hierBranch val="r"/>
        </dgm:presLayoutVars>
      </dgm:prSet>
      <dgm:spPr/>
    </dgm:pt>
    <dgm:pt modelId="{CADD6403-0CC4-4997-A91C-ED21F6BB353B}" type="pres">
      <dgm:prSet presAssocID="{BEA1C72C-DB08-471E-BFBA-1BBC0BB2AEEA}" presName="rootComposite" presStyleCnt="0"/>
      <dgm:spPr/>
    </dgm:pt>
    <dgm:pt modelId="{A39007E3-C1AC-4980-B9FB-7C6882742CFE}" type="pres">
      <dgm:prSet presAssocID="{BEA1C72C-DB08-471E-BFBA-1BBC0BB2AEEA}" presName="rootText" presStyleLbl="node3" presStyleIdx="6" presStyleCnt="14" custScaleX="145119" custScaleY="154261" custLinFactX="-200000" custLinFactNeighborX="-201940" custLinFactNeighborY="44949">
        <dgm:presLayoutVars>
          <dgm:chPref val="3"/>
        </dgm:presLayoutVars>
      </dgm:prSet>
      <dgm:spPr/>
      <dgm:t>
        <a:bodyPr/>
        <a:lstStyle/>
        <a:p>
          <a:endParaRPr lang="en-US"/>
        </a:p>
      </dgm:t>
    </dgm:pt>
    <dgm:pt modelId="{9C19BA42-64B0-48D2-8E7D-977C618DC971}" type="pres">
      <dgm:prSet presAssocID="{BEA1C72C-DB08-471E-BFBA-1BBC0BB2AEEA}" presName="rootConnector" presStyleLbl="node3" presStyleIdx="6" presStyleCnt="14"/>
      <dgm:spPr/>
      <dgm:t>
        <a:bodyPr/>
        <a:lstStyle/>
        <a:p>
          <a:endParaRPr lang="en-US"/>
        </a:p>
      </dgm:t>
    </dgm:pt>
    <dgm:pt modelId="{4FBF6AF3-C24F-43C8-BD18-C77664655328}" type="pres">
      <dgm:prSet presAssocID="{BEA1C72C-DB08-471E-BFBA-1BBC0BB2AEEA}" presName="hierChild4" presStyleCnt="0"/>
      <dgm:spPr/>
    </dgm:pt>
    <dgm:pt modelId="{523F8B4E-C193-45F8-939A-60A31C96E626}" type="pres">
      <dgm:prSet presAssocID="{D8DAC2F5-7D9C-45D7-BEDB-0380755E47F8}" presName="Name50" presStyleLbl="parChTrans1D4" presStyleIdx="11" presStyleCnt="19"/>
      <dgm:spPr/>
      <dgm:t>
        <a:bodyPr/>
        <a:lstStyle/>
        <a:p>
          <a:endParaRPr lang="en-US"/>
        </a:p>
      </dgm:t>
    </dgm:pt>
    <dgm:pt modelId="{464F8973-462A-4E4B-87EA-F7DB2E64C49D}" type="pres">
      <dgm:prSet presAssocID="{3A6BBF6A-D624-4E97-825C-48A3CB2DE162}" presName="hierRoot2" presStyleCnt="0">
        <dgm:presLayoutVars>
          <dgm:hierBranch val="init"/>
        </dgm:presLayoutVars>
      </dgm:prSet>
      <dgm:spPr/>
    </dgm:pt>
    <dgm:pt modelId="{E274B307-D3E7-4048-B170-D1CBEA484B11}" type="pres">
      <dgm:prSet presAssocID="{3A6BBF6A-D624-4E97-825C-48A3CB2DE162}" presName="rootComposite" presStyleCnt="0"/>
      <dgm:spPr/>
    </dgm:pt>
    <dgm:pt modelId="{FB6E39E2-E47E-4A12-BAC7-F12A88FC8B58}" type="pres">
      <dgm:prSet presAssocID="{3A6BBF6A-D624-4E97-825C-48A3CB2DE162}" presName="rootText" presStyleLbl="node4" presStyleIdx="11" presStyleCnt="19" custScaleX="183884" custScaleY="135395" custLinFactX="-200000" custLinFactNeighborX="-204735" custLinFactNeighborY="37805">
        <dgm:presLayoutVars>
          <dgm:chPref val="3"/>
        </dgm:presLayoutVars>
      </dgm:prSet>
      <dgm:spPr/>
      <dgm:t>
        <a:bodyPr/>
        <a:lstStyle/>
        <a:p>
          <a:endParaRPr lang="en-US"/>
        </a:p>
      </dgm:t>
    </dgm:pt>
    <dgm:pt modelId="{44B0C105-0ED3-4951-A641-D539823B4284}" type="pres">
      <dgm:prSet presAssocID="{3A6BBF6A-D624-4E97-825C-48A3CB2DE162}" presName="rootConnector" presStyleLbl="node4" presStyleIdx="11" presStyleCnt="19"/>
      <dgm:spPr/>
      <dgm:t>
        <a:bodyPr/>
        <a:lstStyle/>
        <a:p>
          <a:endParaRPr lang="en-US"/>
        </a:p>
      </dgm:t>
    </dgm:pt>
    <dgm:pt modelId="{EC4DE422-64AA-4B0C-8930-5AF7DAE58742}" type="pres">
      <dgm:prSet presAssocID="{3A6BBF6A-D624-4E97-825C-48A3CB2DE162}" presName="hierChild4" presStyleCnt="0"/>
      <dgm:spPr/>
    </dgm:pt>
    <dgm:pt modelId="{9588D62C-083F-4BBA-8F45-30AD02EB5AF3}" type="pres">
      <dgm:prSet presAssocID="{9F8AAC96-F049-4FCF-9027-2FDA9D35E270}" presName="Name37" presStyleLbl="parChTrans1D4" presStyleIdx="12" presStyleCnt="19"/>
      <dgm:spPr/>
      <dgm:t>
        <a:bodyPr/>
        <a:lstStyle/>
        <a:p>
          <a:endParaRPr lang="en-US"/>
        </a:p>
      </dgm:t>
    </dgm:pt>
    <dgm:pt modelId="{BCAF7A3B-BB61-4F77-9572-EF928017E001}" type="pres">
      <dgm:prSet presAssocID="{4C9F16C3-B043-4AB2-9F6B-C6B1243CC7E8}" presName="hierRoot2" presStyleCnt="0">
        <dgm:presLayoutVars>
          <dgm:hierBranch val="init"/>
        </dgm:presLayoutVars>
      </dgm:prSet>
      <dgm:spPr/>
    </dgm:pt>
    <dgm:pt modelId="{9D48B4AF-7133-4EC3-8A5F-7721B9DF1EF9}" type="pres">
      <dgm:prSet presAssocID="{4C9F16C3-B043-4AB2-9F6B-C6B1243CC7E8}" presName="rootComposite" presStyleCnt="0"/>
      <dgm:spPr/>
    </dgm:pt>
    <dgm:pt modelId="{75F7FB36-60A9-41F1-845E-297772F3564F}" type="pres">
      <dgm:prSet presAssocID="{4C9F16C3-B043-4AB2-9F6B-C6B1243CC7E8}" presName="rootText" presStyleLbl="node4" presStyleIdx="12" presStyleCnt="19" custScaleX="214613" custScaleY="154967" custLinFactX="-200000" custLinFactNeighborX="-204735" custLinFactNeighborY="28353">
        <dgm:presLayoutVars>
          <dgm:chPref val="3"/>
        </dgm:presLayoutVars>
      </dgm:prSet>
      <dgm:spPr/>
      <dgm:t>
        <a:bodyPr/>
        <a:lstStyle/>
        <a:p>
          <a:endParaRPr lang="en-US"/>
        </a:p>
      </dgm:t>
    </dgm:pt>
    <dgm:pt modelId="{2BACFA56-4348-46EB-888F-4F7A7443253C}" type="pres">
      <dgm:prSet presAssocID="{4C9F16C3-B043-4AB2-9F6B-C6B1243CC7E8}" presName="rootConnector" presStyleLbl="node4" presStyleIdx="12" presStyleCnt="19"/>
      <dgm:spPr/>
      <dgm:t>
        <a:bodyPr/>
        <a:lstStyle/>
        <a:p>
          <a:endParaRPr lang="en-US"/>
        </a:p>
      </dgm:t>
    </dgm:pt>
    <dgm:pt modelId="{3E18F810-C005-41D3-83FD-99D743C1506D}" type="pres">
      <dgm:prSet presAssocID="{4C9F16C3-B043-4AB2-9F6B-C6B1243CC7E8}" presName="hierChild4" presStyleCnt="0"/>
      <dgm:spPr/>
    </dgm:pt>
    <dgm:pt modelId="{707A656E-5840-4337-BB83-DDEBBEEC94AA}" type="pres">
      <dgm:prSet presAssocID="{4C9F16C3-B043-4AB2-9F6B-C6B1243CC7E8}" presName="hierChild5" presStyleCnt="0"/>
      <dgm:spPr/>
    </dgm:pt>
    <dgm:pt modelId="{3E5EC8FC-D720-4F0A-92D1-361B252775B8}" type="pres">
      <dgm:prSet presAssocID="{17B631ED-CCC3-431D-800C-A35FFB2B9D4E}" presName="Name37" presStyleLbl="parChTrans1D4" presStyleIdx="13" presStyleCnt="19"/>
      <dgm:spPr/>
      <dgm:t>
        <a:bodyPr/>
        <a:lstStyle/>
        <a:p>
          <a:endParaRPr lang="en-US"/>
        </a:p>
      </dgm:t>
    </dgm:pt>
    <dgm:pt modelId="{D1A58D6E-D629-487D-99C8-0C9772EDDD88}" type="pres">
      <dgm:prSet presAssocID="{A4540DD6-AC1F-4702-BE40-1B185B5A3266}" presName="hierRoot2" presStyleCnt="0">
        <dgm:presLayoutVars>
          <dgm:hierBranch val="init"/>
        </dgm:presLayoutVars>
      </dgm:prSet>
      <dgm:spPr/>
    </dgm:pt>
    <dgm:pt modelId="{495C8C5D-8166-4D41-A465-1C2E6B69723D}" type="pres">
      <dgm:prSet presAssocID="{A4540DD6-AC1F-4702-BE40-1B185B5A3266}" presName="rootComposite" presStyleCnt="0"/>
      <dgm:spPr/>
    </dgm:pt>
    <dgm:pt modelId="{A6055B4C-3C25-4E61-B77C-BD4B74E1BA0E}" type="pres">
      <dgm:prSet presAssocID="{A4540DD6-AC1F-4702-BE40-1B185B5A3266}" presName="rootText" presStyleLbl="node4" presStyleIdx="13" presStyleCnt="19" custScaleX="183885" custScaleY="98493" custLinFactX="-200000" custLinFactNeighborX="-204735" custLinFactNeighborY="25579">
        <dgm:presLayoutVars>
          <dgm:chPref val="3"/>
        </dgm:presLayoutVars>
      </dgm:prSet>
      <dgm:spPr/>
      <dgm:t>
        <a:bodyPr/>
        <a:lstStyle/>
        <a:p>
          <a:endParaRPr lang="en-US"/>
        </a:p>
      </dgm:t>
    </dgm:pt>
    <dgm:pt modelId="{E62994E5-EA77-475F-BE8B-5B7601323C8D}" type="pres">
      <dgm:prSet presAssocID="{A4540DD6-AC1F-4702-BE40-1B185B5A3266}" presName="rootConnector" presStyleLbl="node4" presStyleIdx="13" presStyleCnt="19"/>
      <dgm:spPr/>
      <dgm:t>
        <a:bodyPr/>
        <a:lstStyle/>
        <a:p>
          <a:endParaRPr lang="en-US"/>
        </a:p>
      </dgm:t>
    </dgm:pt>
    <dgm:pt modelId="{D7E799C5-0037-4373-879A-BC6FB987756D}" type="pres">
      <dgm:prSet presAssocID="{A4540DD6-AC1F-4702-BE40-1B185B5A3266}" presName="hierChild4" presStyleCnt="0"/>
      <dgm:spPr/>
    </dgm:pt>
    <dgm:pt modelId="{F337F31F-38FC-45B1-8EF5-3018AADFEF3C}" type="pres">
      <dgm:prSet presAssocID="{A4540DD6-AC1F-4702-BE40-1B185B5A3266}" presName="hierChild5" presStyleCnt="0"/>
      <dgm:spPr/>
    </dgm:pt>
    <dgm:pt modelId="{49F336D4-614D-435A-B70D-423F4E0E513F}" type="pres">
      <dgm:prSet presAssocID="{3A6BBF6A-D624-4E97-825C-48A3CB2DE162}" presName="hierChild5" presStyleCnt="0"/>
      <dgm:spPr/>
    </dgm:pt>
    <dgm:pt modelId="{A0E9C997-40FC-4552-9709-4849166788C5}" type="pres">
      <dgm:prSet presAssocID="{27C8842D-866D-4632-88C3-9C8FCAE61079}" presName="Name50" presStyleLbl="parChTrans1D4" presStyleIdx="14" presStyleCnt="19"/>
      <dgm:spPr/>
      <dgm:t>
        <a:bodyPr/>
        <a:lstStyle/>
        <a:p>
          <a:endParaRPr lang="en-US"/>
        </a:p>
      </dgm:t>
    </dgm:pt>
    <dgm:pt modelId="{11300A05-D014-452A-AD66-3D9B93564F36}" type="pres">
      <dgm:prSet presAssocID="{021E2A98-EF85-4184-AD47-F08EF8A06466}" presName="hierRoot2" presStyleCnt="0">
        <dgm:presLayoutVars>
          <dgm:hierBranch val="init"/>
        </dgm:presLayoutVars>
      </dgm:prSet>
      <dgm:spPr/>
    </dgm:pt>
    <dgm:pt modelId="{C4F96D23-123A-4C87-9A5B-3FF912036EA8}" type="pres">
      <dgm:prSet presAssocID="{021E2A98-EF85-4184-AD47-F08EF8A06466}" presName="rootComposite" presStyleCnt="0"/>
      <dgm:spPr/>
    </dgm:pt>
    <dgm:pt modelId="{74056562-DC87-4EFD-A36A-EFB1837DEDF5}" type="pres">
      <dgm:prSet presAssocID="{021E2A98-EF85-4184-AD47-F08EF8A06466}" presName="rootText" presStyleLbl="node4" presStyleIdx="14" presStyleCnt="19" custScaleY="106027" custLinFactX="-200000" custLinFactNeighborX="-205205" custLinFactNeighborY="33568">
        <dgm:presLayoutVars>
          <dgm:chPref val="3"/>
        </dgm:presLayoutVars>
      </dgm:prSet>
      <dgm:spPr/>
      <dgm:t>
        <a:bodyPr/>
        <a:lstStyle/>
        <a:p>
          <a:endParaRPr lang="en-US"/>
        </a:p>
      </dgm:t>
    </dgm:pt>
    <dgm:pt modelId="{54EB4DC4-6980-4452-AD0A-1F063F996F6E}" type="pres">
      <dgm:prSet presAssocID="{021E2A98-EF85-4184-AD47-F08EF8A06466}" presName="rootConnector" presStyleLbl="node4" presStyleIdx="14" presStyleCnt="19"/>
      <dgm:spPr/>
      <dgm:t>
        <a:bodyPr/>
        <a:lstStyle/>
        <a:p>
          <a:endParaRPr lang="en-US"/>
        </a:p>
      </dgm:t>
    </dgm:pt>
    <dgm:pt modelId="{9E202579-7FCA-47DD-B347-BFB33F67F365}" type="pres">
      <dgm:prSet presAssocID="{021E2A98-EF85-4184-AD47-F08EF8A06466}" presName="hierChild4" presStyleCnt="0"/>
      <dgm:spPr/>
    </dgm:pt>
    <dgm:pt modelId="{5AF993A2-5CC8-41EC-8D50-E2A5FDA6D4C8}" type="pres">
      <dgm:prSet presAssocID="{021E2A98-EF85-4184-AD47-F08EF8A06466}" presName="hierChild5" presStyleCnt="0"/>
      <dgm:spPr/>
    </dgm:pt>
    <dgm:pt modelId="{974CD343-DA76-45FF-93D3-B361023ACE94}" type="pres">
      <dgm:prSet presAssocID="{2004C20C-393C-435D-B8EA-09213C31A2B0}" presName="Name50" presStyleLbl="parChTrans1D4" presStyleIdx="15" presStyleCnt="19"/>
      <dgm:spPr/>
      <dgm:t>
        <a:bodyPr/>
        <a:lstStyle/>
        <a:p>
          <a:endParaRPr lang="en-US"/>
        </a:p>
      </dgm:t>
    </dgm:pt>
    <dgm:pt modelId="{BDA6CD9B-136E-4D2B-9E32-E8408C5135BC}" type="pres">
      <dgm:prSet presAssocID="{A2D32BB1-56FE-45E4-97F3-47077DD54FAD}" presName="hierRoot2" presStyleCnt="0">
        <dgm:presLayoutVars>
          <dgm:hierBranch val="init"/>
        </dgm:presLayoutVars>
      </dgm:prSet>
      <dgm:spPr/>
    </dgm:pt>
    <dgm:pt modelId="{80605565-A7FE-4C4A-8A85-4285A1D254F6}" type="pres">
      <dgm:prSet presAssocID="{A2D32BB1-56FE-45E4-97F3-47077DD54FAD}" presName="rootComposite" presStyleCnt="0"/>
      <dgm:spPr/>
    </dgm:pt>
    <dgm:pt modelId="{ACE14AA7-435D-4822-8882-8B3E946D0A7C}" type="pres">
      <dgm:prSet presAssocID="{A2D32BB1-56FE-45E4-97F3-47077DD54FAD}" presName="rootText" presStyleLbl="node4" presStyleIdx="15" presStyleCnt="19" custScaleX="268440" custScaleY="178942" custLinFactX="-199329" custLinFactNeighborX="-200000" custLinFactNeighborY="39759">
        <dgm:presLayoutVars>
          <dgm:chPref val="3"/>
        </dgm:presLayoutVars>
      </dgm:prSet>
      <dgm:spPr/>
      <dgm:t>
        <a:bodyPr/>
        <a:lstStyle/>
        <a:p>
          <a:endParaRPr lang="en-US"/>
        </a:p>
      </dgm:t>
    </dgm:pt>
    <dgm:pt modelId="{5D423177-B415-46BC-A8ED-3F8A07ADE8DF}" type="pres">
      <dgm:prSet presAssocID="{A2D32BB1-56FE-45E4-97F3-47077DD54FAD}" presName="rootConnector" presStyleLbl="node4" presStyleIdx="15" presStyleCnt="19"/>
      <dgm:spPr/>
      <dgm:t>
        <a:bodyPr/>
        <a:lstStyle/>
        <a:p>
          <a:endParaRPr lang="en-US"/>
        </a:p>
      </dgm:t>
    </dgm:pt>
    <dgm:pt modelId="{85316FB4-A48B-40BB-B85F-7931585CB88C}" type="pres">
      <dgm:prSet presAssocID="{A2D32BB1-56FE-45E4-97F3-47077DD54FAD}" presName="hierChild4" presStyleCnt="0"/>
      <dgm:spPr/>
    </dgm:pt>
    <dgm:pt modelId="{353B5C83-14EC-467C-B46F-CF327AFA39E0}" type="pres">
      <dgm:prSet presAssocID="{A2D32BB1-56FE-45E4-97F3-47077DD54FAD}" presName="hierChild5" presStyleCnt="0"/>
      <dgm:spPr/>
    </dgm:pt>
    <dgm:pt modelId="{E75E801E-34BD-4101-BDF7-3B08639770C2}" type="pres">
      <dgm:prSet presAssocID="{BEA1C72C-DB08-471E-BFBA-1BBC0BB2AEEA}" presName="hierChild5" presStyleCnt="0"/>
      <dgm:spPr/>
    </dgm:pt>
    <dgm:pt modelId="{70A73246-C5C4-40F6-82C0-4F99CA4B32BA}" type="pres">
      <dgm:prSet presAssocID="{87FE6D03-4EE5-4180-B6F9-827CAD0D25C9}" presName="hierChild5" presStyleCnt="0"/>
      <dgm:spPr/>
    </dgm:pt>
    <dgm:pt modelId="{587DF990-80DC-4017-BA65-EBCC9C3BEA7D}" type="pres">
      <dgm:prSet presAssocID="{D749A83D-D1FB-451D-B6A4-8975A0F7F756}" presName="Name37" presStyleLbl="parChTrans1D2" presStyleIdx="2" presStyleCnt="7"/>
      <dgm:spPr/>
      <dgm:t>
        <a:bodyPr/>
        <a:lstStyle/>
        <a:p>
          <a:endParaRPr lang="en-US"/>
        </a:p>
      </dgm:t>
    </dgm:pt>
    <dgm:pt modelId="{16384648-1197-476E-ABEF-07F5FC952625}" type="pres">
      <dgm:prSet presAssocID="{697ACB8C-4FCE-4E38-A9C6-2D573BC29057}" presName="hierRoot2" presStyleCnt="0">
        <dgm:presLayoutVars>
          <dgm:hierBranch val="r"/>
        </dgm:presLayoutVars>
      </dgm:prSet>
      <dgm:spPr/>
    </dgm:pt>
    <dgm:pt modelId="{A32B97F9-25B1-4C46-9D0C-137D96FFDC71}" type="pres">
      <dgm:prSet presAssocID="{697ACB8C-4FCE-4E38-A9C6-2D573BC29057}" presName="rootComposite" presStyleCnt="0"/>
      <dgm:spPr/>
    </dgm:pt>
    <dgm:pt modelId="{7A6186E4-C380-491F-9CB2-A68A4C3EBC0E}" type="pres">
      <dgm:prSet presAssocID="{697ACB8C-4FCE-4E38-A9C6-2D573BC29057}" presName="rootText" presStyleLbl="node2" presStyleIdx="2" presStyleCnt="4" custScaleX="138040" custLinFactNeighborX="73295">
        <dgm:presLayoutVars>
          <dgm:chPref val="3"/>
        </dgm:presLayoutVars>
      </dgm:prSet>
      <dgm:spPr/>
      <dgm:t>
        <a:bodyPr/>
        <a:lstStyle/>
        <a:p>
          <a:endParaRPr lang="en-US"/>
        </a:p>
      </dgm:t>
    </dgm:pt>
    <dgm:pt modelId="{57EC64B2-CFE4-4BAD-ACB0-6F22C2952CFA}" type="pres">
      <dgm:prSet presAssocID="{697ACB8C-4FCE-4E38-A9C6-2D573BC29057}" presName="rootConnector" presStyleLbl="node2" presStyleIdx="2" presStyleCnt="4"/>
      <dgm:spPr/>
      <dgm:t>
        <a:bodyPr/>
        <a:lstStyle/>
        <a:p>
          <a:endParaRPr lang="en-US"/>
        </a:p>
      </dgm:t>
    </dgm:pt>
    <dgm:pt modelId="{5E3A8D97-49FB-47C6-8133-2CD796754D5A}" type="pres">
      <dgm:prSet presAssocID="{697ACB8C-4FCE-4E38-A9C6-2D573BC29057}" presName="hierChild4" presStyleCnt="0"/>
      <dgm:spPr/>
    </dgm:pt>
    <dgm:pt modelId="{97DE9C19-B2E2-41E3-A9FA-57DE85602220}" type="pres">
      <dgm:prSet presAssocID="{80AAD97E-8BE9-4390-ACD7-DA9178BAB746}" presName="Name50" presStyleLbl="parChTrans1D3" presStyleIdx="7" presStyleCnt="14"/>
      <dgm:spPr/>
      <dgm:t>
        <a:bodyPr/>
        <a:lstStyle/>
        <a:p>
          <a:endParaRPr lang="en-US"/>
        </a:p>
      </dgm:t>
    </dgm:pt>
    <dgm:pt modelId="{621264EC-56B2-4B88-8F28-C428DE5427B7}" type="pres">
      <dgm:prSet presAssocID="{8FFB2AB5-CD09-4140-8C5F-D611465D1E41}" presName="hierRoot2" presStyleCnt="0">
        <dgm:presLayoutVars>
          <dgm:hierBranch val="init"/>
        </dgm:presLayoutVars>
      </dgm:prSet>
      <dgm:spPr/>
    </dgm:pt>
    <dgm:pt modelId="{734754C2-639C-4BB3-BFA1-22E0AFF16C1C}" type="pres">
      <dgm:prSet presAssocID="{8FFB2AB5-CD09-4140-8C5F-D611465D1E41}" presName="rootComposite" presStyleCnt="0"/>
      <dgm:spPr/>
    </dgm:pt>
    <dgm:pt modelId="{FE239884-A219-4361-97F6-849142BDC276}" type="pres">
      <dgm:prSet presAssocID="{8FFB2AB5-CD09-4140-8C5F-D611465D1E41}" presName="rootText" presStyleLbl="node3" presStyleIdx="7" presStyleCnt="14" custScaleX="145006" custScaleY="141265" custLinFactNeighborX="84048">
        <dgm:presLayoutVars>
          <dgm:chPref val="3"/>
        </dgm:presLayoutVars>
      </dgm:prSet>
      <dgm:spPr/>
      <dgm:t>
        <a:bodyPr/>
        <a:lstStyle/>
        <a:p>
          <a:endParaRPr lang="en-US"/>
        </a:p>
      </dgm:t>
    </dgm:pt>
    <dgm:pt modelId="{070DDCC3-DEF9-4CC5-8637-3E64B17426C3}" type="pres">
      <dgm:prSet presAssocID="{8FFB2AB5-CD09-4140-8C5F-D611465D1E41}" presName="rootConnector" presStyleLbl="node3" presStyleIdx="7" presStyleCnt="14"/>
      <dgm:spPr/>
      <dgm:t>
        <a:bodyPr/>
        <a:lstStyle/>
        <a:p>
          <a:endParaRPr lang="en-US"/>
        </a:p>
      </dgm:t>
    </dgm:pt>
    <dgm:pt modelId="{14B3E45C-18B9-402D-83A3-E3CC1EE6C2A7}" type="pres">
      <dgm:prSet presAssocID="{8FFB2AB5-CD09-4140-8C5F-D611465D1E41}" presName="hierChild4" presStyleCnt="0"/>
      <dgm:spPr/>
    </dgm:pt>
    <dgm:pt modelId="{B140497C-A19B-4CE2-B553-D488A377326E}" type="pres">
      <dgm:prSet presAssocID="{8FFB2AB5-CD09-4140-8C5F-D611465D1E41}" presName="hierChild5" presStyleCnt="0"/>
      <dgm:spPr/>
    </dgm:pt>
    <dgm:pt modelId="{AF9F25FF-21C9-466B-A042-43DE58111C73}" type="pres">
      <dgm:prSet presAssocID="{C24BB7C3-0B29-46BE-800C-65185995927E}" presName="Name50" presStyleLbl="parChTrans1D3" presStyleIdx="8" presStyleCnt="14"/>
      <dgm:spPr/>
      <dgm:t>
        <a:bodyPr/>
        <a:lstStyle/>
        <a:p>
          <a:endParaRPr lang="en-US"/>
        </a:p>
      </dgm:t>
    </dgm:pt>
    <dgm:pt modelId="{60C6785A-6348-4C7E-9226-9406FAEC6E78}" type="pres">
      <dgm:prSet presAssocID="{C7FC2731-1780-470C-A0F8-BE43F98B9C93}" presName="hierRoot2" presStyleCnt="0">
        <dgm:presLayoutVars>
          <dgm:hierBranch val="init"/>
        </dgm:presLayoutVars>
      </dgm:prSet>
      <dgm:spPr/>
    </dgm:pt>
    <dgm:pt modelId="{709C7DB5-08BE-437A-8EA7-75D334990415}" type="pres">
      <dgm:prSet presAssocID="{C7FC2731-1780-470C-A0F8-BE43F98B9C93}" presName="rootComposite" presStyleCnt="0"/>
      <dgm:spPr/>
    </dgm:pt>
    <dgm:pt modelId="{137DD52C-D673-4BD0-ACE7-FF4BB95F8260}" type="pres">
      <dgm:prSet presAssocID="{C7FC2731-1780-470C-A0F8-BE43F98B9C93}" presName="rootText" presStyleLbl="node3" presStyleIdx="8" presStyleCnt="14" custScaleX="278630" custScaleY="138041" custLinFactNeighborX="70461">
        <dgm:presLayoutVars>
          <dgm:chPref val="3"/>
        </dgm:presLayoutVars>
      </dgm:prSet>
      <dgm:spPr/>
      <dgm:t>
        <a:bodyPr/>
        <a:lstStyle/>
        <a:p>
          <a:endParaRPr lang="en-US"/>
        </a:p>
      </dgm:t>
    </dgm:pt>
    <dgm:pt modelId="{7C2B0467-5A53-4E1B-A0C5-2F75690894BA}" type="pres">
      <dgm:prSet presAssocID="{C7FC2731-1780-470C-A0F8-BE43F98B9C93}" presName="rootConnector" presStyleLbl="node3" presStyleIdx="8" presStyleCnt="14"/>
      <dgm:spPr/>
      <dgm:t>
        <a:bodyPr/>
        <a:lstStyle/>
        <a:p>
          <a:endParaRPr lang="en-US"/>
        </a:p>
      </dgm:t>
    </dgm:pt>
    <dgm:pt modelId="{E2E0D36D-8AD3-43A6-9A1F-E67EA6258A2B}" type="pres">
      <dgm:prSet presAssocID="{C7FC2731-1780-470C-A0F8-BE43F98B9C93}" presName="hierChild4" presStyleCnt="0"/>
      <dgm:spPr/>
    </dgm:pt>
    <dgm:pt modelId="{9BC32CFF-5239-46F1-8869-204B9477ACD2}" type="pres">
      <dgm:prSet presAssocID="{EF4CE1CB-491B-499F-ADC5-06746B872865}" presName="Name37" presStyleLbl="parChTrans1D4" presStyleIdx="16" presStyleCnt="19"/>
      <dgm:spPr/>
      <dgm:t>
        <a:bodyPr/>
        <a:lstStyle/>
        <a:p>
          <a:endParaRPr lang="en-US"/>
        </a:p>
      </dgm:t>
    </dgm:pt>
    <dgm:pt modelId="{BD686AD6-2A39-42B9-A2D5-0E5F32F1F0BE}" type="pres">
      <dgm:prSet presAssocID="{2F3FEB78-1C78-49A4-A3C0-26303275EDDB}" presName="hierRoot2" presStyleCnt="0">
        <dgm:presLayoutVars>
          <dgm:hierBranch val="init"/>
        </dgm:presLayoutVars>
      </dgm:prSet>
      <dgm:spPr/>
    </dgm:pt>
    <dgm:pt modelId="{5431D5CA-13D0-4308-B274-1978BAC41C94}" type="pres">
      <dgm:prSet presAssocID="{2F3FEB78-1C78-49A4-A3C0-26303275EDDB}" presName="rootComposite" presStyleCnt="0"/>
      <dgm:spPr/>
    </dgm:pt>
    <dgm:pt modelId="{E486A5CF-F19C-4565-9C20-FA3F0918D6D6}" type="pres">
      <dgm:prSet presAssocID="{2F3FEB78-1C78-49A4-A3C0-26303275EDDB}" presName="rootText" presStyleLbl="node4" presStyleIdx="16" presStyleCnt="19" custScaleX="214446" custLinFactNeighborX="66977" custLinFactNeighborY="-22392">
        <dgm:presLayoutVars>
          <dgm:chPref val="3"/>
        </dgm:presLayoutVars>
      </dgm:prSet>
      <dgm:spPr/>
      <dgm:t>
        <a:bodyPr/>
        <a:lstStyle/>
        <a:p>
          <a:endParaRPr lang="en-US"/>
        </a:p>
      </dgm:t>
    </dgm:pt>
    <dgm:pt modelId="{0C23AA30-7570-4D99-8EB4-49509A6D5A2B}" type="pres">
      <dgm:prSet presAssocID="{2F3FEB78-1C78-49A4-A3C0-26303275EDDB}" presName="rootConnector" presStyleLbl="node4" presStyleIdx="16" presStyleCnt="19"/>
      <dgm:spPr/>
      <dgm:t>
        <a:bodyPr/>
        <a:lstStyle/>
        <a:p>
          <a:endParaRPr lang="en-US"/>
        </a:p>
      </dgm:t>
    </dgm:pt>
    <dgm:pt modelId="{6EEEF059-4ABD-43FE-B883-137EE7A02695}" type="pres">
      <dgm:prSet presAssocID="{2F3FEB78-1C78-49A4-A3C0-26303275EDDB}" presName="hierChild4" presStyleCnt="0"/>
      <dgm:spPr/>
    </dgm:pt>
    <dgm:pt modelId="{0425A84F-795C-4AE2-937A-04175B548565}" type="pres">
      <dgm:prSet presAssocID="{2F3FEB78-1C78-49A4-A3C0-26303275EDDB}" presName="hierChild5" presStyleCnt="0"/>
      <dgm:spPr/>
    </dgm:pt>
    <dgm:pt modelId="{AA1D9B4C-A657-4290-9FF7-A53F0CFE047B}" type="pres">
      <dgm:prSet presAssocID="{ED319F28-22F8-4E64-B26C-BA20A8837A21}" presName="Name37" presStyleLbl="parChTrans1D4" presStyleIdx="17" presStyleCnt="19"/>
      <dgm:spPr/>
      <dgm:t>
        <a:bodyPr/>
        <a:lstStyle/>
        <a:p>
          <a:endParaRPr lang="en-US"/>
        </a:p>
      </dgm:t>
    </dgm:pt>
    <dgm:pt modelId="{CCBD0ABE-6CC1-4673-B140-FE0471FD1E18}" type="pres">
      <dgm:prSet presAssocID="{B54AA83E-885F-42A2-BBE5-D43E1E5748C3}" presName="hierRoot2" presStyleCnt="0">
        <dgm:presLayoutVars>
          <dgm:hierBranch val="init"/>
        </dgm:presLayoutVars>
      </dgm:prSet>
      <dgm:spPr/>
    </dgm:pt>
    <dgm:pt modelId="{2743BD41-6EA2-452F-806E-396E62B9480A}" type="pres">
      <dgm:prSet presAssocID="{B54AA83E-885F-42A2-BBE5-D43E1E5748C3}" presName="rootComposite" presStyleCnt="0"/>
      <dgm:spPr/>
    </dgm:pt>
    <dgm:pt modelId="{1AD277AD-8C4A-41BE-88B6-CB1352F64BC0}" type="pres">
      <dgm:prSet presAssocID="{B54AA83E-885F-42A2-BBE5-D43E1E5748C3}" presName="rootText" presStyleLbl="node4" presStyleIdx="17" presStyleCnt="19" custScaleX="178541" custLinFactNeighborX="66977" custLinFactNeighborY="-53019">
        <dgm:presLayoutVars>
          <dgm:chPref val="3"/>
        </dgm:presLayoutVars>
      </dgm:prSet>
      <dgm:spPr/>
      <dgm:t>
        <a:bodyPr/>
        <a:lstStyle/>
        <a:p>
          <a:endParaRPr lang="en-US"/>
        </a:p>
      </dgm:t>
    </dgm:pt>
    <dgm:pt modelId="{A44593BB-375A-46E6-AB8E-AE33EFBD23AB}" type="pres">
      <dgm:prSet presAssocID="{B54AA83E-885F-42A2-BBE5-D43E1E5748C3}" presName="rootConnector" presStyleLbl="node4" presStyleIdx="17" presStyleCnt="19"/>
      <dgm:spPr/>
      <dgm:t>
        <a:bodyPr/>
        <a:lstStyle/>
        <a:p>
          <a:endParaRPr lang="en-US"/>
        </a:p>
      </dgm:t>
    </dgm:pt>
    <dgm:pt modelId="{E452455D-4CE7-4CB8-A391-736B4FD07B55}" type="pres">
      <dgm:prSet presAssocID="{B54AA83E-885F-42A2-BBE5-D43E1E5748C3}" presName="hierChild4" presStyleCnt="0"/>
      <dgm:spPr/>
    </dgm:pt>
    <dgm:pt modelId="{460AFB17-F255-466E-B9EB-6A44A8909CA9}" type="pres">
      <dgm:prSet presAssocID="{B54AA83E-885F-42A2-BBE5-D43E1E5748C3}" presName="hierChild5" presStyleCnt="0"/>
      <dgm:spPr/>
    </dgm:pt>
    <dgm:pt modelId="{9930D202-7AD1-46FB-BB2C-0D6A641ED1E8}" type="pres">
      <dgm:prSet presAssocID="{9A07F787-9E01-410B-B02A-52951653A893}" presName="Name37" presStyleLbl="parChTrans1D4" presStyleIdx="18" presStyleCnt="19"/>
      <dgm:spPr/>
      <dgm:t>
        <a:bodyPr/>
        <a:lstStyle/>
        <a:p>
          <a:endParaRPr lang="en-US"/>
        </a:p>
      </dgm:t>
    </dgm:pt>
    <dgm:pt modelId="{15F2FD60-AFBD-4031-9685-6E006AE81337}" type="pres">
      <dgm:prSet presAssocID="{889385C7-D424-4AD1-B7ED-03DF8F15FF9B}" presName="hierRoot2" presStyleCnt="0">
        <dgm:presLayoutVars>
          <dgm:hierBranch val="init"/>
        </dgm:presLayoutVars>
      </dgm:prSet>
      <dgm:spPr/>
    </dgm:pt>
    <dgm:pt modelId="{CEF9EB17-EC43-4F4C-B0F9-875C0E4B95BF}" type="pres">
      <dgm:prSet presAssocID="{889385C7-D424-4AD1-B7ED-03DF8F15FF9B}" presName="rootComposite" presStyleCnt="0"/>
      <dgm:spPr/>
    </dgm:pt>
    <dgm:pt modelId="{78A460D7-4DF0-4B73-858F-21E41C527B16}" type="pres">
      <dgm:prSet presAssocID="{889385C7-D424-4AD1-B7ED-03DF8F15FF9B}" presName="rootText" presStyleLbl="node4" presStyleIdx="18" presStyleCnt="19" custScaleX="227305" custLinFactNeighborX="60499" custLinFactNeighborY="-66768">
        <dgm:presLayoutVars>
          <dgm:chPref val="3"/>
        </dgm:presLayoutVars>
      </dgm:prSet>
      <dgm:spPr/>
      <dgm:t>
        <a:bodyPr/>
        <a:lstStyle/>
        <a:p>
          <a:endParaRPr lang="en-US"/>
        </a:p>
      </dgm:t>
    </dgm:pt>
    <dgm:pt modelId="{E4414532-0D80-4DE1-83C3-1EC7F00320D2}" type="pres">
      <dgm:prSet presAssocID="{889385C7-D424-4AD1-B7ED-03DF8F15FF9B}" presName="rootConnector" presStyleLbl="node4" presStyleIdx="18" presStyleCnt="19"/>
      <dgm:spPr/>
      <dgm:t>
        <a:bodyPr/>
        <a:lstStyle/>
        <a:p>
          <a:endParaRPr lang="en-US"/>
        </a:p>
      </dgm:t>
    </dgm:pt>
    <dgm:pt modelId="{225602D1-F912-474A-A572-FB1F52E19638}" type="pres">
      <dgm:prSet presAssocID="{889385C7-D424-4AD1-B7ED-03DF8F15FF9B}" presName="hierChild4" presStyleCnt="0"/>
      <dgm:spPr/>
    </dgm:pt>
    <dgm:pt modelId="{A76BE734-45FE-4EA6-8E0E-1955FAE290A0}" type="pres">
      <dgm:prSet presAssocID="{889385C7-D424-4AD1-B7ED-03DF8F15FF9B}" presName="hierChild5" presStyleCnt="0"/>
      <dgm:spPr/>
    </dgm:pt>
    <dgm:pt modelId="{0F13470D-5A60-443B-8264-36473C8C6DBD}" type="pres">
      <dgm:prSet presAssocID="{C7FC2731-1780-470C-A0F8-BE43F98B9C93}" presName="hierChild5" presStyleCnt="0"/>
      <dgm:spPr/>
    </dgm:pt>
    <dgm:pt modelId="{8A3EA8BA-31C0-4129-8461-989BA5F9E267}" type="pres">
      <dgm:prSet presAssocID="{70F03FD9-5429-40D3-A01D-D78122A94615}" presName="Name50" presStyleLbl="parChTrans1D3" presStyleIdx="9" presStyleCnt="14"/>
      <dgm:spPr/>
      <dgm:t>
        <a:bodyPr/>
        <a:lstStyle/>
        <a:p>
          <a:endParaRPr lang="en-US"/>
        </a:p>
      </dgm:t>
    </dgm:pt>
    <dgm:pt modelId="{64183AAB-10A5-4E07-8B02-58D7A2045ECB}" type="pres">
      <dgm:prSet presAssocID="{820A9835-39D0-4200-AF71-CF5C750E855B}" presName="hierRoot2" presStyleCnt="0">
        <dgm:presLayoutVars>
          <dgm:hierBranch/>
        </dgm:presLayoutVars>
      </dgm:prSet>
      <dgm:spPr/>
    </dgm:pt>
    <dgm:pt modelId="{16B7D183-6E15-4876-9EB1-CBE0C500C2AB}" type="pres">
      <dgm:prSet presAssocID="{820A9835-39D0-4200-AF71-CF5C750E855B}" presName="rootComposite" presStyleCnt="0"/>
      <dgm:spPr/>
    </dgm:pt>
    <dgm:pt modelId="{0DD5DE1D-D94C-4CDD-936C-5CF9A2D7441B}" type="pres">
      <dgm:prSet presAssocID="{820A9835-39D0-4200-AF71-CF5C750E855B}" presName="rootText" presStyleLbl="node3" presStyleIdx="9" presStyleCnt="14" custScaleX="227304" custScaleY="123525" custLinFactNeighborX="70647" custLinFactNeighborY="-59993">
        <dgm:presLayoutVars>
          <dgm:chPref val="3"/>
        </dgm:presLayoutVars>
      </dgm:prSet>
      <dgm:spPr/>
      <dgm:t>
        <a:bodyPr/>
        <a:lstStyle/>
        <a:p>
          <a:endParaRPr lang="en-US"/>
        </a:p>
      </dgm:t>
    </dgm:pt>
    <dgm:pt modelId="{639BFD0B-670A-4276-A92D-EC79A59ACEFC}" type="pres">
      <dgm:prSet presAssocID="{820A9835-39D0-4200-AF71-CF5C750E855B}" presName="rootConnector" presStyleLbl="node3" presStyleIdx="9" presStyleCnt="14"/>
      <dgm:spPr/>
      <dgm:t>
        <a:bodyPr/>
        <a:lstStyle/>
        <a:p>
          <a:endParaRPr lang="en-US"/>
        </a:p>
      </dgm:t>
    </dgm:pt>
    <dgm:pt modelId="{1B9B4ED5-4C59-404A-92EB-A4715FB6A8A0}" type="pres">
      <dgm:prSet presAssocID="{820A9835-39D0-4200-AF71-CF5C750E855B}" presName="hierChild4" presStyleCnt="0"/>
      <dgm:spPr/>
    </dgm:pt>
    <dgm:pt modelId="{F07B4E76-DD6A-4EAE-854F-BFAD5942B336}" type="pres">
      <dgm:prSet presAssocID="{820A9835-39D0-4200-AF71-CF5C750E855B}" presName="hierChild5" presStyleCnt="0"/>
      <dgm:spPr/>
    </dgm:pt>
    <dgm:pt modelId="{5CCA3C52-A25D-43E8-9397-0A4DCD258ABC}" type="pres">
      <dgm:prSet presAssocID="{DB782056-C528-4AB4-8FA7-7BD944C8A278}" presName="Name50" presStyleLbl="parChTrans1D3" presStyleIdx="10" presStyleCnt="14"/>
      <dgm:spPr/>
      <dgm:t>
        <a:bodyPr/>
        <a:lstStyle/>
        <a:p>
          <a:endParaRPr lang="en-US"/>
        </a:p>
      </dgm:t>
    </dgm:pt>
    <dgm:pt modelId="{FDEEE06B-ED82-44E8-B173-7BD50CD1DB7A}" type="pres">
      <dgm:prSet presAssocID="{916F54B0-E5C2-40E2-9028-8E342D95F460}" presName="hierRoot2" presStyleCnt="0">
        <dgm:presLayoutVars>
          <dgm:hierBranch val="init"/>
        </dgm:presLayoutVars>
      </dgm:prSet>
      <dgm:spPr/>
    </dgm:pt>
    <dgm:pt modelId="{69FD8C92-B615-485C-B0D9-A37E95C0A2B1}" type="pres">
      <dgm:prSet presAssocID="{916F54B0-E5C2-40E2-9028-8E342D95F460}" presName="rootComposite" presStyleCnt="0"/>
      <dgm:spPr/>
    </dgm:pt>
    <dgm:pt modelId="{C1AEF327-35F8-4C9F-AD46-5E0D5FD88957}" type="pres">
      <dgm:prSet presAssocID="{916F54B0-E5C2-40E2-9028-8E342D95F460}" presName="rootText" presStyleLbl="node3" presStyleIdx="10" presStyleCnt="14" custScaleX="189263" custScaleY="138040" custLinFactNeighborX="63173" custLinFactNeighborY="-76743">
        <dgm:presLayoutVars>
          <dgm:chPref val="3"/>
        </dgm:presLayoutVars>
      </dgm:prSet>
      <dgm:spPr/>
      <dgm:t>
        <a:bodyPr/>
        <a:lstStyle/>
        <a:p>
          <a:endParaRPr lang="en-US"/>
        </a:p>
      </dgm:t>
    </dgm:pt>
    <dgm:pt modelId="{BE17CE38-B5ED-4534-A139-B96DE2DD76D6}" type="pres">
      <dgm:prSet presAssocID="{916F54B0-E5C2-40E2-9028-8E342D95F460}" presName="rootConnector" presStyleLbl="node3" presStyleIdx="10" presStyleCnt="14"/>
      <dgm:spPr/>
      <dgm:t>
        <a:bodyPr/>
        <a:lstStyle/>
        <a:p>
          <a:endParaRPr lang="en-US"/>
        </a:p>
      </dgm:t>
    </dgm:pt>
    <dgm:pt modelId="{FFABEBD2-9F22-40E4-AFF0-F33A52B4DDD6}" type="pres">
      <dgm:prSet presAssocID="{916F54B0-E5C2-40E2-9028-8E342D95F460}" presName="hierChild4" presStyleCnt="0"/>
      <dgm:spPr/>
    </dgm:pt>
    <dgm:pt modelId="{D1F605EC-CC01-46DE-ACF9-25FB983DF6C6}" type="pres">
      <dgm:prSet presAssocID="{916F54B0-E5C2-40E2-9028-8E342D95F460}" presName="hierChild5" presStyleCnt="0"/>
      <dgm:spPr/>
    </dgm:pt>
    <dgm:pt modelId="{8158C26F-1D7C-4E21-BBCB-43314D66E915}" type="pres">
      <dgm:prSet presAssocID="{697ACB8C-4FCE-4E38-A9C6-2D573BC29057}" presName="hierChild5" presStyleCnt="0"/>
      <dgm:spPr/>
    </dgm:pt>
    <dgm:pt modelId="{F45C5ECF-A803-42CD-88F8-12C4B0BB43CE}" type="pres">
      <dgm:prSet presAssocID="{CFCA810F-6CA5-4667-BA0B-102D5976C50C}" presName="Name37" presStyleLbl="parChTrans1D2" presStyleIdx="3" presStyleCnt="7"/>
      <dgm:spPr/>
      <dgm:t>
        <a:bodyPr/>
        <a:lstStyle/>
        <a:p>
          <a:endParaRPr lang="en-US"/>
        </a:p>
      </dgm:t>
    </dgm:pt>
    <dgm:pt modelId="{CEFD4599-0E93-4D90-AD0E-4410BD23D4DE}" type="pres">
      <dgm:prSet presAssocID="{B98113FB-6A09-42C4-8D3B-95FB2CE8F817}" presName="hierRoot2" presStyleCnt="0">
        <dgm:presLayoutVars>
          <dgm:hierBranch val="init"/>
        </dgm:presLayoutVars>
      </dgm:prSet>
      <dgm:spPr/>
    </dgm:pt>
    <dgm:pt modelId="{AC6BDA42-0B43-41A4-AFA8-F96A4C7C02ED}" type="pres">
      <dgm:prSet presAssocID="{B98113FB-6A09-42C4-8D3B-95FB2CE8F817}" presName="rootComposite" presStyleCnt="0"/>
      <dgm:spPr/>
    </dgm:pt>
    <dgm:pt modelId="{EA3C03E1-501C-4847-AC62-CEFFA778843A}" type="pres">
      <dgm:prSet presAssocID="{B98113FB-6A09-42C4-8D3B-95FB2CE8F817}" presName="rootText" presStyleLbl="node2" presStyleIdx="3" presStyleCnt="4" custLinFactX="40128" custLinFactNeighborX="100000">
        <dgm:presLayoutVars>
          <dgm:chPref val="3"/>
        </dgm:presLayoutVars>
      </dgm:prSet>
      <dgm:spPr/>
      <dgm:t>
        <a:bodyPr/>
        <a:lstStyle/>
        <a:p>
          <a:endParaRPr lang="en-US"/>
        </a:p>
      </dgm:t>
    </dgm:pt>
    <dgm:pt modelId="{A88ECDAD-DD8D-4D81-A75E-ABBB2355BB34}" type="pres">
      <dgm:prSet presAssocID="{B98113FB-6A09-42C4-8D3B-95FB2CE8F817}" presName="rootConnector" presStyleLbl="node2" presStyleIdx="3" presStyleCnt="4"/>
      <dgm:spPr/>
      <dgm:t>
        <a:bodyPr/>
        <a:lstStyle/>
        <a:p>
          <a:endParaRPr lang="en-US"/>
        </a:p>
      </dgm:t>
    </dgm:pt>
    <dgm:pt modelId="{4E882C94-D955-487F-B679-42DE40E6DF08}" type="pres">
      <dgm:prSet presAssocID="{B98113FB-6A09-42C4-8D3B-95FB2CE8F817}" presName="hierChild4" presStyleCnt="0"/>
      <dgm:spPr/>
    </dgm:pt>
    <dgm:pt modelId="{83EF2624-B282-4AC6-86A2-B19855CE9EB6}" type="pres">
      <dgm:prSet presAssocID="{FDE67DDD-C00A-4C7C-A92E-5F0413E2F42A}" presName="Name37" presStyleLbl="parChTrans1D3" presStyleIdx="11" presStyleCnt="14"/>
      <dgm:spPr/>
      <dgm:t>
        <a:bodyPr/>
        <a:lstStyle/>
        <a:p>
          <a:endParaRPr lang="en-US"/>
        </a:p>
      </dgm:t>
    </dgm:pt>
    <dgm:pt modelId="{C4A98825-4B68-4727-BC07-8F65361D0FDE}" type="pres">
      <dgm:prSet presAssocID="{FC62CD97-6C3C-431A-BE70-8A73998DFEBE}" presName="hierRoot2" presStyleCnt="0">
        <dgm:presLayoutVars>
          <dgm:hierBranch val="init"/>
        </dgm:presLayoutVars>
      </dgm:prSet>
      <dgm:spPr/>
    </dgm:pt>
    <dgm:pt modelId="{213097CA-693A-4BA8-8518-F6468F406E17}" type="pres">
      <dgm:prSet presAssocID="{FC62CD97-6C3C-431A-BE70-8A73998DFEBE}" presName="rootComposite" presStyleCnt="0"/>
      <dgm:spPr/>
    </dgm:pt>
    <dgm:pt modelId="{850A6A06-BBF9-47EF-8EBD-43FE0B4DCCF1}" type="pres">
      <dgm:prSet presAssocID="{FC62CD97-6C3C-431A-BE70-8A73998DFEBE}" presName="rootText" presStyleLbl="node3" presStyleIdx="11" presStyleCnt="14" custScaleX="146486" custLinFactX="39776" custLinFactNeighborX="100000">
        <dgm:presLayoutVars>
          <dgm:chPref val="3"/>
        </dgm:presLayoutVars>
      </dgm:prSet>
      <dgm:spPr/>
      <dgm:t>
        <a:bodyPr/>
        <a:lstStyle/>
        <a:p>
          <a:endParaRPr lang="en-US"/>
        </a:p>
      </dgm:t>
    </dgm:pt>
    <dgm:pt modelId="{9252EC10-3DD6-473A-9DF0-F6127C63D1EF}" type="pres">
      <dgm:prSet presAssocID="{FC62CD97-6C3C-431A-BE70-8A73998DFEBE}" presName="rootConnector" presStyleLbl="node3" presStyleIdx="11" presStyleCnt="14"/>
      <dgm:spPr/>
      <dgm:t>
        <a:bodyPr/>
        <a:lstStyle/>
        <a:p>
          <a:endParaRPr lang="en-US"/>
        </a:p>
      </dgm:t>
    </dgm:pt>
    <dgm:pt modelId="{927BC9DC-56DA-4356-A578-3946FC0F1AD9}" type="pres">
      <dgm:prSet presAssocID="{FC62CD97-6C3C-431A-BE70-8A73998DFEBE}" presName="hierChild4" presStyleCnt="0"/>
      <dgm:spPr/>
    </dgm:pt>
    <dgm:pt modelId="{4FA1B269-0D68-413E-8BAE-B7171B4E103E}" type="pres">
      <dgm:prSet presAssocID="{FC62CD97-6C3C-431A-BE70-8A73998DFEBE}" presName="hierChild5" presStyleCnt="0"/>
      <dgm:spPr/>
    </dgm:pt>
    <dgm:pt modelId="{346DF776-3B00-4C58-B856-9B445B8B0823}" type="pres">
      <dgm:prSet presAssocID="{69DE400B-437E-487E-8212-66753B743064}" presName="Name37" presStyleLbl="parChTrans1D3" presStyleIdx="12" presStyleCnt="14"/>
      <dgm:spPr/>
      <dgm:t>
        <a:bodyPr/>
        <a:lstStyle/>
        <a:p>
          <a:endParaRPr lang="en-US"/>
        </a:p>
      </dgm:t>
    </dgm:pt>
    <dgm:pt modelId="{0D8769EF-D27B-4157-A2B0-7CF93BB84CFC}" type="pres">
      <dgm:prSet presAssocID="{8DF841F7-CE8E-4E8E-ABBE-64E037DF36A3}" presName="hierRoot2" presStyleCnt="0">
        <dgm:presLayoutVars>
          <dgm:hierBranch val="init"/>
        </dgm:presLayoutVars>
      </dgm:prSet>
      <dgm:spPr/>
    </dgm:pt>
    <dgm:pt modelId="{C6EE8520-CBA6-4D22-AAB0-A66A2CF9961F}" type="pres">
      <dgm:prSet presAssocID="{8DF841F7-CE8E-4E8E-ABBE-64E037DF36A3}" presName="rootComposite" presStyleCnt="0"/>
      <dgm:spPr/>
    </dgm:pt>
    <dgm:pt modelId="{07287F21-4D2C-4A29-818A-3A63D9B75546}" type="pres">
      <dgm:prSet presAssocID="{8DF841F7-CE8E-4E8E-ABBE-64E037DF36A3}" presName="rootText" presStyleLbl="node3" presStyleIdx="12" presStyleCnt="14" custLinFactX="39776" custLinFactNeighborX="100000">
        <dgm:presLayoutVars>
          <dgm:chPref val="3"/>
        </dgm:presLayoutVars>
      </dgm:prSet>
      <dgm:spPr/>
      <dgm:t>
        <a:bodyPr/>
        <a:lstStyle/>
        <a:p>
          <a:endParaRPr lang="en-US"/>
        </a:p>
      </dgm:t>
    </dgm:pt>
    <dgm:pt modelId="{ECC59BEC-A8B2-46D1-97B6-F5E0039A1D45}" type="pres">
      <dgm:prSet presAssocID="{8DF841F7-CE8E-4E8E-ABBE-64E037DF36A3}" presName="rootConnector" presStyleLbl="node3" presStyleIdx="12" presStyleCnt="14"/>
      <dgm:spPr/>
      <dgm:t>
        <a:bodyPr/>
        <a:lstStyle/>
        <a:p>
          <a:endParaRPr lang="en-US"/>
        </a:p>
      </dgm:t>
    </dgm:pt>
    <dgm:pt modelId="{800F51EB-6D7A-4375-9BF2-19092E6B2642}" type="pres">
      <dgm:prSet presAssocID="{8DF841F7-CE8E-4E8E-ABBE-64E037DF36A3}" presName="hierChild4" presStyleCnt="0"/>
      <dgm:spPr/>
    </dgm:pt>
    <dgm:pt modelId="{C93DEF5D-FD0C-40DC-85EE-EE2312993B04}" type="pres">
      <dgm:prSet presAssocID="{8DF841F7-CE8E-4E8E-ABBE-64E037DF36A3}" presName="hierChild5" presStyleCnt="0"/>
      <dgm:spPr/>
    </dgm:pt>
    <dgm:pt modelId="{1D11D274-B2CA-4F4D-8570-355EB5DBFBDE}" type="pres">
      <dgm:prSet presAssocID="{FBE23168-6B47-4ABF-AA53-F3D7C0ED3FE6}" presName="Name37" presStyleLbl="parChTrans1D3" presStyleIdx="13" presStyleCnt="14"/>
      <dgm:spPr/>
      <dgm:t>
        <a:bodyPr/>
        <a:lstStyle/>
        <a:p>
          <a:endParaRPr lang="en-US"/>
        </a:p>
      </dgm:t>
    </dgm:pt>
    <dgm:pt modelId="{5732F818-AA7A-4C78-9F6D-5EE973788F0C}" type="pres">
      <dgm:prSet presAssocID="{9B8AFB8F-C310-4328-A546-0CEE8EF0DE80}" presName="hierRoot2" presStyleCnt="0">
        <dgm:presLayoutVars>
          <dgm:hierBranch val="init"/>
        </dgm:presLayoutVars>
      </dgm:prSet>
      <dgm:spPr/>
    </dgm:pt>
    <dgm:pt modelId="{D039F3CA-E3AA-4F4D-B0E3-00E671D14596}" type="pres">
      <dgm:prSet presAssocID="{9B8AFB8F-C310-4328-A546-0CEE8EF0DE80}" presName="rootComposite" presStyleCnt="0"/>
      <dgm:spPr/>
    </dgm:pt>
    <dgm:pt modelId="{149B0DC1-FFD6-491C-BC96-CAF3DE2BE451}" type="pres">
      <dgm:prSet presAssocID="{9B8AFB8F-C310-4328-A546-0CEE8EF0DE80}" presName="rootText" presStyleLbl="node3" presStyleIdx="13" presStyleCnt="14" custScaleX="167119" custScaleY="154704" custLinFactX="37600" custLinFactNeighborX="100000">
        <dgm:presLayoutVars>
          <dgm:chPref val="3"/>
        </dgm:presLayoutVars>
      </dgm:prSet>
      <dgm:spPr/>
      <dgm:t>
        <a:bodyPr/>
        <a:lstStyle/>
        <a:p>
          <a:endParaRPr lang="en-US"/>
        </a:p>
      </dgm:t>
    </dgm:pt>
    <dgm:pt modelId="{BBA7D81D-2157-495B-815B-39917ECF5147}" type="pres">
      <dgm:prSet presAssocID="{9B8AFB8F-C310-4328-A546-0CEE8EF0DE80}" presName="rootConnector" presStyleLbl="node3" presStyleIdx="13" presStyleCnt="14"/>
      <dgm:spPr/>
      <dgm:t>
        <a:bodyPr/>
        <a:lstStyle/>
        <a:p>
          <a:endParaRPr lang="en-US"/>
        </a:p>
      </dgm:t>
    </dgm:pt>
    <dgm:pt modelId="{03A9A7F5-DA19-4F3A-AADE-F7786C65FB31}" type="pres">
      <dgm:prSet presAssocID="{9B8AFB8F-C310-4328-A546-0CEE8EF0DE80}" presName="hierChild4" presStyleCnt="0"/>
      <dgm:spPr/>
    </dgm:pt>
    <dgm:pt modelId="{3E3D8DE2-BBFF-4577-98F1-89B4868A9455}" type="pres">
      <dgm:prSet presAssocID="{9B8AFB8F-C310-4328-A546-0CEE8EF0DE80}" presName="hierChild5" presStyleCnt="0"/>
      <dgm:spPr/>
    </dgm:pt>
    <dgm:pt modelId="{FA7F050B-E67B-4EFF-B02C-EF2C0CB9A447}" type="pres">
      <dgm:prSet presAssocID="{B98113FB-6A09-42C4-8D3B-95FB2CE8F817}" presName="hierChild5" presStyleCnt="0"/>
      <dgm:spPr/>
    </dgm:pt>
    <dgm:pt modelId="{B2FFEF6A-5BFD-4AF4-B1B0-84CDD65F704C}" type="pres">
      <dgm:prSet presAssocID="{7C715376-F149-42BF-91C8-DCD66473096C}" presName="hierChild3" presStyleCnt="0"/>
      <dgm:spPr/>
    </dgm:pt>
    <dgm:pt modelId="{091A1907-7034-4CAA-B844-FAFC2EC88A6E}" type="pres">
      <dgm:prSet presAssocID="{E62DCAF2-786F-4EF1-BDC4-AE3CEBDD01D8}" presName="Name111" presStyleLbl="parChTrans1D2" presStyleIdx="4" presStyleCnt="7"/>
      <dgm:spPr/>
      <dgm:t>
        <a:bodyPr/>
        <a:lstStyle/>
        <a:p>
          <a:endParaRPr lang="en-US"/>
        </a:p>
      </dgm:t>
    </dgm:pt>
    <dgm:pt modelId="{07B4C663-8EC2-4D49-B9F1-9A845BCD303C}" type="pres">
      <dgm:prSet presAssocID="{627571A1-AEFD-46D1-A2FF-9C45F34360A3}" presName="hierRoot3" presStyleCnt="0">
        <dgm:presLayoutVars>
          <dgm:hierBranch val="init"/>
        </dgm:presLayoutVars>
      </dgm:prSet>
      <dgm:spPr/>
    </dgm:pt>
    <dgm:pt modelId="{03E4D9BC-0A26-4696-879B-399359210550}" type="pres">
      <dgm:prSet presAssocID="{627571A1-AEFD-46D1-A2FF-9C45F34360A3}" presName="rootComposite3" presStyleCnt="0"/>
      <dgm:spPr/>
    </dgm:pt>
    <dgm:pt modelId="{4B9DBF4A-05ED-4F9E-BB0A-4AABE2D4A3AD}" type="pres">
      <dgm:prSet presAssocID="{627571A1-AEFD-46D1-A2FF-9C45F34360A3}" presName="rootText3" presStyleLbl="asst1" presStyleIdx="0" presStyleCnt="3" custScaleX="189265" custLinFactNeighborX="-10389" custLinFactNeighborY="-18238">
        <dgm:presLayoutVars>
          <dgm:chPref val="3"/>
        </dgm:presLayoutVars>
      </dgm:prSet>
      <dgm:spPr/>
      <dgm:t>
        <a:bodyPr/>
        <a:lstStyle/>
        <a:p>
          <a:endParaRPr lang="en-US"/>
        </a:p>
      </dgm:t>
    </dgm:pt>
    <dgm:pt modelId="{2BEA3786-9837-4B97-821F-3C2B888132DE}" type="pres">
      <dgm:prSet presAssocID="{627571A1-AEFD-46D1-A2FF-9C45F34360A3}" presName="rootConnector3" presStyleLbl="asst1" presStyleIdx="0" presStyleCnt="3"/>
      <dgm:spPr/>
      <dgm:t>
        <a:bodyPr/>
        <a:lstStyle/>
        <a:p>
          <a:endParaRPr lang="en-US"/>
        </a:p>
      </dgm:t>
    </dgm:pt>
    <dgm:pt modelId="{C0250297-5D86-40EF-B73F-6B223C02C1FD}" type="pres">
      <dgm:prSet presAssocID="{627571A1-AEFD-46D1-A2FF-9C45F34360A3}" presName="hierChild6" presStyleCnt="0"/>
      <dgm:spPr/>
    </dgm:pt>
    <dgm:pt modelId="{AADCB7C6-D927-4312-A6AC-10D910C2D731}" type="pres">
      <dgm:prSet presAssocID="{627571A1-AEFD-46D1-A2FF-9C45F34360A3}" presName="hierChild7" presStyleCnt="0"/>
      <dgm:spPr/>
    </dgm:pt>
    <dgm:pt modelId="{AB723DC8-A569-4324-B608-37A7BF79CC35}" type="pres">
      <dgm:prSet presAssocID="{1DD927FA-6574-49E5-87DF-02B67D101E3E}" presName="Name111" presStyleLbl="parChTrans1D2" presStyleIdx="5" presStyleCnt="7"/>
      <dgm:spPr/>
      <dgm:t>
        <a:bodyPr/>
        <a:lstStyle/>
        <a:p>
          <a:endParaRPr lang="en-US"/>
        </a:p>
      </dgm:t>
    </dgm:pt>
    <dgm:pt modelId="{AFE03EAA-D550-4EBC-B67A-6B881D17DD0B}" type="pres">
      <dgm:prSet presAssocID="{A35BA597-4854-41C3-9A5D-B72811B1946E}" presName="hierRoot3" presStyleCnt="0">
        <dgm:presLayoutVars>
          <dgm:hierBranch val="init"/>
        </dgm:presLayoutVars>
      </dgm:prSet>
      <dgm:spPr/>
    </dgm:pt>
    <dgm:pt modelId="{57C628A3-0AE5-4B8E-8D1E-62F3239E4094}" type="pres">
      <dgm:prSet presAssocID="{A35BA597-4854-41C3-9A5D-B72811B1946E}" presName="rootComposite3" presStyleCnt="0"/>
      <dgm:spPr/>
    </dgm:pt>
    <dgm:pt modelId="{8B623663-EF92-4DDC-B9FE-81A03FCD1ACF}" type="pres">
      <dgm:prSet presAssocID="{A35BA597-4854-41C3-9A5D-B72811B1946E}" presName="rootText3" presStyleLbl="asst1" presStyleIdx="1" presStyleCnt="3" custScaleX="294005" custLinFactNeighborX="16788" custLinFactNeighborY="43645">
        <dgm:presLayoutVars>
          <dgm:chPref val="3"/>
        </dgm:presLayoutVars>
      </dgm:prSet>
      <dgm:spPr/>
      <dgm:t>
        <a:bodyPr/>
        <a:lstStyle/>
        <a:p>
          <a:endParaRPr lang="en-US"/>
        </a:p>
      </dgm:t>
    </dgm:pt>
    <dgm:pt modelId="{D059CFA0-4390-4A01-9F4D-BCB5DBD949B7}" type="pres">
      <dgm:prSet presAssocID="{A35BA597-4854-41C3-9A5D-B72811B1946E}" presName="rootConnector3" presStyleLbl="asst1" presStyleIdx="1" presStyleCnt="3"/>
      <dgm:spPr/>
      <dgm:t>
        <a:bodyPr/>
        <a:lstStyle/>
        <a:p>
          <a:endParaRPr lang="en-US"/>
        </a:p>
      </dgm:t>
    </dgm:pt>
    <dgm:pt modelId="{08BCDE50-35AF-403C-A532-E1D4EB40CDAC}" type="pres">
      <dgm:prSet presAssocID="{A35BA597-4854-41C3-9A5D-B72811B1946E}" presName="hierChild6" presStyleCnt="0"/>
      <dgm:spPr/>
    </dgm:pt>
    <dgm:pt modelId="{F8F036B3-027D-40B7-9605-AA2F481BF16B}" type="pres">
      <dgm:prSet presAssocID="{A35BA597-4854-41C3-9A5D-B72811B1946E}" presName="hierChild7" presStyleCnt="0"/>
      <dgm:spPr/>
    </dgm:pt>
    <dgm:pt modelId="{C689396D-B474-4667-9511-A6B63E346B4F}" type="pres">
      <dgm:prSet presAssocID="{0617A86B-A621-415E-831F-8602BE3CA6A7}" presName="Name111" presStyleLbl="parChTrans1D2" presStyleIdx="6" presStyleCnt="7"/>
      <dgm:spPr/>
      <dgm:t>
        <a:bodyPr/>
        <a:lstStyle/>
        <a:p>
          <a:endParaRPr lang="en-US"/>
        </a:p>
      </dgm:t>
    </dgm:pt>
    <dgm:pt modelId="{D17DA8B0-B4B1-43D6-898D-6E1D5CA65609}" type="pres">
      <dgm:prSet presAssocID="{B9EE1D0C-C976-4ED8-9A95-F030A7172429}" presName="hierRoot3" presStyleCnt="0">
        <dgm:presLayoutVars>
          <dgm:hierBranch val="init"/>
        </dgm:presLayoutVars>
      </dgm:prSet>
      <dgm:spPr/>
    </dgm:pt>
    <dgm:pt modelId="{4267206A-4884-4900-8C83-2C5F7135063B}" type="pres">
      <dgm:prSet presAssocID="{B9EE1D0C-C976-4ED8-9A95-F030A7172429}" presName="rootComposite3" presStyleCnt="0"/>
      <dgm:spPr/>
    </dgm:pt>
    <dgm:pt modelId="{A1BE46F9-7B8F-4448-8E0E-BECB8B15E09B}" type="pres">
      <dgm:prSet presAssocID="{B9EE1D0C-C976-4ED8-9A95-F030A7172429}" presName="rootText3" presStyleLbl="asst1" presStyleIdx="2" presStyleCnt="3" custScaleX="97921" custLinFactNeighborX="79916" custLinFactNeighborY="-28110">
        <dgm:presLayoutVars>
          <dgm:chPref val="3"/>
        </dgm:presLayoutVars>
      </dgm:prSet>
      <dgm:spPr/>
      <dgm:t>
        <a:bodyPr/>
        <a:lstStyle/>
        <a:p>
          <a:endParaRPr lang="en-US"/>
        </a:p>
      </dgm:t>
    </dgm:pt>
    <dgm:pt modelId="{04BF152A-817D-495B-936C-340F32AF27BB}" type="pres">
      <dgm:prSet presAssocID="{B9EE1D0C-C976-4ED8-9A95-F030A7172429}" presName="rootConnector3" presStyleLbl="asst1" presStyleIdx="2" presStyleCnt="3"/>
      <dgm:spPr/>
      <dgm:t>
        <a:bodyPr/>
        <a:lstStyle/>
        <a:p>
          <a:endParaRPr lang="en-US"/>
        </a:p>
      </dgm:t>
    </dgm:pt>
    <dgm:pt modelId="{100F3045-199C-4D70-AD10-A690E6766061}" type="pres">
      <dgm:prSet presAssocID="{B9EE1D0C-C976-4ED8-9A95-F030A7172429}" presName="hierChild6" presStyleCnt="0"/>
      <dgm:spPr/>
    </dgm:pt>
    <dgm:pt modelId="{F1284B5C-A33F-4177-80EE-9CE03D698082}" type="pres">
      <dgm:prSet presAssocID="{B9EE1D0C-C976-4ED8-9A95-F030A7172429}" presName="hierChild7" presStyleCnt="0"/>
      <dgm:spPr/>
    </dgm:pt>
  </dgm:ptLst>
  <dgm:cxnLst>
    <dgm:cxn modelId="{382C301F-FEBD-4DEA-810C-19D7CAA98564}" type="presOf" srcId="{8DF841F7-CE8E-4E8E-ABBE-64E037DF36A3}" destId="{07287F21-4D2C-4A29-818A-3A63D9B75546}" srcOrd="0" destOrd="0" presId="urn:microsoft.com/office/officeart/2005/8/layout/orgChart1"/>
    <dgm:cxn modelId="{00F42D21-E11C-4144-9E35-45A6E00E10B6}" type="presOf" srcId="{916F54B0-E5C2-40E2-9028-8E342D95F460}" destId="{C1AEF327-35F8-4C9F-AD46-5E0D5FD88957}" srcOrd="0" destOrd="0" presId="urn:microsoft.com/office/officeart/2005/8/layout/orgChart1"/>
    <dgm:cxn modelId="{1BB82A75-F0C3-494F-A643-8B192B36674A}" srcId="{0338B7BE-3793-4376-B4BA-B2563CF828F8}" destId="{176FF048-E763-4891-80E5-D73714C6BFFA}" srcOrd="2" destOrd="0" parTransId="{F64C2D4D-AB5C-4861-B7C8-A632FA48B523}" sibTransId="{5487B26B-DC79-4E23-9F5D-6A70C3E339B9}"/>
    <dgm:cxn modelId="{38B824E6-FE9E-44E3-9C1F-7305F9898962}" type="presOf" srcId="{9F8AAC96-F049-4FCF-9027-2FDA9D35E270}" destId="{9588D62C-083F-4BBA-8F45-30AD02EB5AF3}" srcOrd="0" destOrd="0" presId="urn:microsoft.com/office/officeart/2005/8/layout/orgChart1"/>
    <dgm:cxn modelId="{C1F47EA9-C854-4CC4-BCD4-44EA1949D051}" type="presOf" srcId="{F5C839B7-7A48-4DE5-9B37-52C0209D8C59}" destId="{BB64391B-40D8-449C-AB74-9E7B60254735}" srcOrd="0" destOrd="0" presId="urn:microsoft.com/office/officeart/2005/8/layout/orgChart1"/>
    <dgm:cxn modelId="{DDD550D2-664E-4591-A76A-23AF00CC3ECD}" type="presOf" srcId="{890B09F6-F103-4735-9E54-E1305B380B7F}" destId="{B3E508B2-CF0B-46FC-9DE6-3A274EFC1F1D}" srcOrd="0" destOrd="0" presId="urn:microsoft.com/office/officeart/2005/8/layout/orgChart1"/>
    <dgm:cxn modelId="{4AA71FBD-E2FE-4717-B02D-B228383A03AA}" type="presOf" srcId="{BEA1C72C-DB08-471E-BFBA-1BBC0BB2AEEA}" destId="{A39007E3-C1AC-4980-B9FB-7C6882742CFE}" srcOrd="0" destOrd="0" presId="urn:microsoft.com/office/officeart/2005/8/layout/orgChart1"/>
    <dgm:cxn modelId="{C6911991-F88C-489A-B1C0-05071306EED3}" type="presOf" srcId="{22FDC725-2180-49DE-A1A5-351B44E43BF2}" destId="{CF301986-A118-4A6B-A14B-49BA32A60EAF}" srcOrd="0" destOrd="0" presId="urn:microsoft.com/office/officeart/2005/8/layout/orgChart1"/>
    <dgm:cxn modelId="{FA4CE3DD-9A94-49BA-A2A6-E5A81898E84A}" type="presOf" srcId="{A32B7B3B-C71C-44EC-A84E-09607EBD322C}" destId="{A19F6594-F7CA-4877-B927-C49107EF5239}" srcOrd="0" destOrd="0" presId="urn:microsoft.com/office/officeart/2005/8/layout/orgChart1"/>
    <dgm:cxn modelId="{5400A116-59F1-4C7C-A0BF-1C76ADBC51C4}" srcId="{3A6BBF6A-D624-4E97-825C-48A3CB2DE162}" destId="{4C9F16C3-B043-4AB2-9F6B-C6B1243CC7E8}" srcOrd="0" destOrd="0" parTransId="{9F8AAC96-F049-4FCF-9027-2FDA9D35E270}" sibTransId="{80B62BF8-64EE-4264-81F2-B37E7ED8A0D1}"/>
    <dgm:cxn modelId="{F47A2C6E-AF41-4C7F-9EB9-852521611FF1}" srcId="{697ACB8C-4FCE-4E38-A9C6-2D573BC29057}" destId="{916F54B0-E5C2-40E2-9028-8E342D95F460}" srcOrd="3" destOrd="0" parTransId="{DB782056-C528-4AB4-8FA7-7BD944C8A278}" sibTransId="{AE2B2F66-D63B-422F-B970-3DB1010AA383}"/>
    <dgm:cxn modelId="{B8105D36-649E-428D-8F79-07939D68C886}" type="presOf" srcId="{B9EE1D0C-C976-4ED8-9A95-F030A7172429}" destId="{04BF152A-817D-495B-936C-340F32AF27BB}" srcOrd="1" destOrd="0" presId="urn:microsoft.com/office/officeart/2005/8/layout/orgChart1"/>
    <dgm:cxn modelId="{B0FEBADA-8AEE-423B-B9F2-7889288984B3}" type="presOf" srcId="{C7FC2731-1780-470C-A0F8-BE43F98B9C93}" destId="{137DD52C-D673-4BD0-ACE7-FF4BB95F8260}" srcOrd="0" destOrd="0" presId="urn:microsoft.com/office/officeart/2005/8/layout/orgChart1"/>
    <dgm:cxn modelId="{E60B1DB9-3F9D-48E1-A806-5582ED4FFFF3}" type="presOf" srcId="{627571A1-AEFD-46D1-A2FF-9C45F34360A3}" destId="{2BEA3786-9837-4B97-821F-3C2B888132DE}" srcOrd="1" destOrd="0" presId="urn:microsoft.com/office/officeart/2005/8/layout/orgChart1"/>
    <dgm:cxn modelId="{FF9FCEE5-E33B-48E8-9AA7-ECE1C67619DA}" type="presOf" srcId="{FC01CA22-5900-414F-AD62-D18251D45791}" destId="{5419A0A8-1F41-4332-8649-5EFF597492E8}" srcOrd="0" destOrd="0" presId="urn:microsoft.com/office/officeart/2005/8/layout/orgChart1"/>
    <dgm:cxn modelId="{31C4BB81-20B7-4CD9-86F9-76A50ECE1319}" type="presOf" srcId="{820A9835-39D0-4200-AF71-CF5C750E855B}" destId="{639BFD0B-670A-4276-A92D-EC79A59ACEFC}" srcOrd="1" destOrd="0" presId="urn:microsoft.com/office/officeart/2005/8/layout/orgChart1"/>
    <dgm:cxn modelId="{F3E7FF7C-B53F-4C68-92C9-704C2B6E6E5C}" type="presOf" srcId="{514E0C83-DBE9-4744-B032-A6749A8B6ABD}" destId="{9E9D5835-BEE1-4E1A-B777-461031C097B9}" srcOrd="0" destOrd="0" presId="urn:microsoft.com/office/officeart/2005/8/layout/orgChart1"/>
    <dgm:cxn modelId="{B441CCB7-D86E-4136-939F-187DBD81E7A0}" type="presOf" srcId="{C3DFCDD0-323B-45C0-8AF6-B045E7D8815C}" destId="{4D4B5528-7911-449F-90B3-234313B59FD3}" srcOrd="1" destOrd="0" presId="urn:microsoft.com/office/officeart/2005/8/layout/orgChart1"/>
    <dgm:cxn modelId="{8BFE7C33-E6FB-4B7F-9776-344607C1B23F}" type="presOf" srcId="{87FE6D03-4EE5-4180-B6F9-827CAD0D25C9}" destId="{CB1672C0-5DA3-4BF2-9FC7-286E3C9CC0E0}" srcOrd="0" destOrd="0" presId="urn:microsoft.com/office/officeart/2005/8/layout/orgChart1"/>
    <dgm:cxn modelId="{7A7C5EBD-6C93-4EF8-B104-A35A75946213}" type="presOf" srcId="{072554CA-9266-4DCD-8B7A-4ADD5FA8E91B}" destId="{0659627F-6BD0-4BF2-AA18-52E2C3C86D16}" srcOrd="1" destOrd="0" presId="urn:microsoft.com/office/officeart/2005/8/layout/orgChart1"/>
    <dgm:cxn modelId="{FC46B4BF-8841-451F-900E-639B84107434}" type="presOf" srcId="{0617A86B-A621-415E-831F-8602BE3CA6A7}" destId="{C689396D-B474-4667-9511-A6B63E346B4F}" srcOrd="0" destOrd="0" presId="urn:microsoft.com/office/officeart/2005/8/layout/orgChart1"/>
    <dgm:cxn modelId="{0EDFDAA3-1416-4459-B2D9-6455C2E35936}" type="presOf" srcId="{25660CDB-F3E6-4A53-8611-164C1AEA4765}" destId="{A21CE8F1-D51F-424C-89DA-040434D9778E}" srcOrd="0" destOrd="0" presId="urn:microsoft.com/office/officeart/2005/8/layout/orgChart1"/>
    <dgm:cxn modelId="{20994B0E-E05A-45A4-8F1E-E4C5850F2659}" type="presOf" srcId="{F6477FEE-F2A9-46AA-B7A9-B8E6A22CBEC4}" destId="{E74197C5-02AE-4951-83EF-622E7549973F}" srcOrd="0" destOrd="0" presId="urn:microsoft.com/office/officeart/2005/8/layout/orgChart1"/>
    <dgm:cxn modelId="{CD5E680C-94AB-475D-9C47-B0F7E0942990}" type="presOf" srcId="{89CEE9B4-C9B5-4C9F-B303-5A95FEB8E78A}" destId="{7693D42C-4D7C-4FC4-B555-2E849AE6B164}" srcOrd="0" destOrd="0" presId="urn:microsoft.com/office/officeart/2005/8/layout/orgChart1"/>
    <dgm:cxn modelId="{40462709-13CE-4492-892D-B1088AE9F4C1}" srcId="{072554CA-9266-4DCD-8B7A-4ADD5FA8E91B}" destId="{B5F6A0FC-AC86-4352-8790-01A56A5F1ACF}" srcOrd="0" destOrd="0" parTransId="{41686C4F-3BAC-4099-9E34-AB8B34A185A7}" sibTransId="{25AEAA62-E6B9-4606-8AB1-DED6E1912D7C}"/>
    <dgm:cxn modelId="{ED39B792-C215-4276-8310-65C376F7DB6F}" srcId="{C7FC2731-1780-470C-A0F8-BE43F98B9C93}" destId="{889385C7-D424-4AD1-B7ED-03DF8F15FF9B}" srcOrd="2" destOrd="0" parTransId="{9A07F787-9E01-410B-B02A-52951653A893}" sibTransId="{EE4A100D-C69E-480E-83C5-682B6D241E95}"/>
    <dgm:cxn modelId="{CCF82407-1579-43FB-934A-9B366913240E}" type="presOf" srcId="{B5F6A0FC-AC86-4352-8790-01A56A5F1ACF}" destId="{B0980277-69ED-4E9B-B28F-40820ACAC6F0}" srcOrd="1" destOrd="0" presId="urn:microsoft.com/office/officeart/2005/8/layout/orgChart1"/>
    <dgm:cxn modelId="{E27FF38F-4D23-49CA-8908-2A154591461F}" srcId="{87FE6D03-4EE5-4180-B6F9-827CAD0D25C9}" destId="{3180619A-48F5-43C0-A135-F526DF684CB0}" srcOrd="0" destOrd="0" parTransId="{A32B7B3B-C71C-44EC-A84E-09607EBD322C}" sibTransId="{C2927F35-F25C-4740-B8D8-054EBD3FC38B}"/>
    <dgm:cxn modelId="{A3845143-F635-421C-B665-6ADF0F5B1433}" srcId="{697ACB8C-4FCE-4E38-A9C6-2D573BC29057}" destId="{C7FC2731-1780-470C-A0F8-BE43F98B9C93}" srcOrd="1" destOrd="0" parTransId="{C24BB7C3-0B29-46BE-800C-65185995927E}" sibTransId="{85E2D0F1-8588-4B5A-8EF7-3068B0B00A5F}"/>
    <dgm:cxn modelId="{03CAD9BC-4382-4617-B694-37BA0B368CE8}" type="presOf" srcId="{2F3FEB78-1C78-49A4-A3C0-26303275EDDB}" destId="{0C23AA30-7570-4D99-8EB4-49509A6D5A2B}" srcOrd="1" destOrd="0" presId="urn:microsoft.com/office/officeart/2005/8/layout/orgChart1"/>
    <dgm:cxn modelId="{ABCD5966-BC2B-46F4-B15F-71C878782C60}" type="presOf" srcId="{80AAD97E-8BE9-4390-ACD7-DA9178BAB746}" destId="{97DE9C19-B2E2-41E3-A9FA-57DE85602220}" srcOrd="0" destOrd="0" presId="urn:microsoft.com/office/officeart/2005/8/layout/orgChart1"/>
    <dgm:cxn modelId="{E817E75E-0E78-4E8A-B394-06C4ADADF900}" srcId="{3180619A-48F5-43C0-A135-F526DF684CB0}" destId="{9B715C17-36C8-4277-8BCF-8A1F78C2C416}" srcOrd="0" destOrd="0" parTransId="{F5C839B7-7A48-4DE5-9B37-52C0209D8C59}" sibTransId="{DF12A8D0-34F4-4978-96C2-96CA3BCC7CD2}"/>
    <dgm:cxn modelId="{C8FFEECA-5DF8-44D1-AAAF-A7B2C6036CBA}" type="presOf" srcId="{A4540DD6-AC1F-4702-BE40-1B185B5A3266}" destId="{A6055B4C-3C25-4E61-B77C-BD4B74E1BA0E}" srcOrd="0" destOrd="0" presId="urn:microsoft.com/office/officeart/2005/8/layout/orgChart1"/>
    <dgm:cxn modelId="{8353CD92-9B8C-4A69-8F6A-EC7B74935A0D}" type="presOf" srcId="{69DE400B-437E-487E-8212-66753B743064}" destId="{346DF776-3B00-4C58-B856-9B445B8B0823}" srcOrd="0" destOrd="0" presId="urn:microsoft.com/office/officeart/2005/8/layout/orgChart1"/>
    <dgm:cxn modelId="{76932884-8613-4237-A2D7-D1ADD986FEA0}" type="presOf" srcId="{3180619A-48F5-43C0-A135-F526DF684CB0}" destId="{7C710E43-6526-4EAC-BA6E-AABC6111208C}" srcOrd="0" destOrd="0" presId="urn:microsoft.com/office/officeart/2005/8/layout/orgChart1"/>
    <dgm:cxn modelId="{DCFB5F53-D6A4-47A3-B23C-0A0262AB2748}" type="presOf" srcId="{176FF048-E763-4891-80E5-D73714C6BFFA}" destId="{E4B738E2-232C-42AF-B8C5-449DB3871A94}" srcOrd="1" destOrd="0" presId="urn:microsoft.com/office/officeart/2005/8/layout/orgChart1"/>
    <dgm:cxn modelId="{8078FBCD-4FC9-4D70-AD20-46227865CF41}" type="presOf" srcId="{56218A1A-0CF5-4151-947E-7C6D5FDD8BB3}" destId="{1E8A5DD6-A3EB-41E8-8472-89EA22CB92B6}" srcOrd="0" destOrd="0" presId="urn:microsoft.com/office/officeart/2005/8/layout/orgChart1"/>
    <dgm:cxn modelId="{DB0AA900-BC49-4BE7-AFE7-92B356FA3D51}" type="presOf" srcId="{01F43F58-A2CA-4FC0-BACC-1E5E4FF26C14}" destId="{37EECF35-771A-49EA-84E3-F35E1E11A22D}" srcOrd="0" destOrd="0" presId="urn:microsoft.com/office/officeart/2005/8/layout/orgChart1"/>
    <dgm:cxn modelId="{82CD8093-12FF-43B1-B547-55E5D6C47327}" type="presOf" srcId="{FDE67DDD-C00A-4C7C-A92E-5F0413E2F42A}" destId="{83EF2624-B282-4AC6-86A2-B19855CE9EB6}" srcOrd="0" destOrd="0" presId="urn:microsoft.com/office/officeart/2005/8/layout/orgChart1"/>
    <dgm:cxn modelId="{F73479E9-4CD8-45D4-9D13-0F3C5D0BBA41}" type="presOf" srcId="{A2D32BB1-56FE-45E4-97F3-47077DD54FAD}" destId="{ACE14AA7-435D-4822-8882-8B3E946D0A7C}" srcOrd="0" destOrd="0" presId="urn:microsoft.com/office/officeart/2005/8/layout/orgChart1"/>
    <dgm:cxn modelId="{AAE1035B-D5B3-4692-BA1F-B48BE6CCFE21}" type="presOf" srcId="{9B715C17-36C8-4277-8BCF-8A1F78C2C416}" destId="{87AC9AD2-BB2F-4500-A2A8-49A1E9C26B03}" srcOrd="1" destOrd="0" presId="urn:microsoft.com/office/officeart/2005/8/layout/orgChart1"/>
    <dgm:cxn modelId="{BA0F1D73-0C3B-436C-9542-5E1B945A57A4}" type="presOf" srcId="{7A7B2211-08BC-4BF5-B5A5-3B24A5A1CC81}" destId="{70482B3E-0877-47BE-9D2B-011DBF1BC9B8}" srcOrd="0" destOrd="0" presId="urn:microsoft.com/office/officeart/2005/8/layout/orgChart1"/>
    <dgm:cxn modelId="{85E64829-5878-4680-9ED2-80E95B2AA5E2}" srcId="{072554CA-9266-4DCD-8B7A-4ADD5FA8E91B}" destId="{945E786D-B534-4FA8-968D-80637A803899}" srcOrd="1" destOrd="0" parTransId="{34B7FFF5-4D19-4822-892A-DE23B3EB9467}" sibTransId="{F1BDE401-2412-4616-94C7-0D120F8AF6F0}"/>
    <dgm:cxn modelId="{D233D65C-B583-40B3-92BC-B330D67A940B}" type="presOf" srcId="{021E2A98-EF85-4184-AD47-F08EF8A06466}" destId="{74056562-DC87-4EFD-A36A-EFB1837DEDF5}" srcOrd="0" destOrd="0" presId="urn:microsoft.com/office/officeart/2005/8/layout/orgChart1"/>
    <dgm:cxn modelId="{EA829CA0-736A-4974-B348-60CE657CA1B2}" type="presOf" srcId="{072554CA-9266-4DCD-8B7A-4ADD5FA8E91B}" destId="{B095C2D7-7DA5-4571-9672-ACFC519CB942}" srcOrd="0" destOrd="0" presId="urn:microsoft.com/office/officeart/2005/8/layout/orgChart1"/>
    <dgm:cxn modelId="{538DCAA2-EF8D-4BB8-887E-43C4D595AD02}" srcId="{BEA1C72C-DB08-471E-BFBA-1BBC0BB2AEEA}" destId="{3A6BBF6A-D624-4E97-825C-48A3CB2DE162}" srcOrd="0" destOrd="0" parTransId="{D8DAC2F5-7D9C-45D7-BEDB-0380755E47F8}" sibTransId="{30C2B8C6-FAC3-4C76-8532-965AFD0AD5D7}"/>
    <dgm:cxn modelId="{4D453BCE-0C16-4FA4-B744-2C86A8F3EECA}" type="presOf" srcId="{021E2A98-EF85-4184-AD47-F08EF8A06466}" destId="{54EB4DC4-6980-4452-AD0A-1F063F996F6E}" srcOrd="1" destOrd="0" presId="urn:microsoft.com/office/officeart/2005/8/layout/orgChart1"/>
    <dgm:cxn modelId="{2FB6223E-1E5C-4281-9B4B-EDC49F4DA574}" type="presOf" srcId="{8DF841F7-CE8E-4E8E-ABBE-64E037DF36A3}" destId="{ECC59BEC-A8B2-46D1-97B6-F5E0039A1D45}" srcOrd="1" destOrd="0" presId="urn:microsoft.com/office/officeart/2005/8/layout/orgChart1"/>
    <dgm:cxn modelId="{46A1CB52-F53E-4F76-B07A-18D3041DF482}" type="presOf" srcId="{32F244F2-9843-467B-9C30-B240A88E93ED}" destId="{25F88126-4EC5-4E91-8724-25C058C3788A}" srcOrd="0" destOrd="0" presId="urn:microsoft.com/office/officeart/2005/8/layout/orgChart1"/>
    <dgm:cxn modelId="{D4BBDE2F-D25B-41F5-967F-135561492BDF}" srcId="{32F244F2-9843-467B-9C30-B240A88E93ED}" destId="{C3DFCDD0-323B-45C0-8AF6-B045E7D8815C}" srcOrd="0" destOrd="0" parTransId="{F6477FEE-F2A9-46AA-B7A9-B8E6A22CBEC4}" sibTransId="{2B3E9B86-7821-4EAA-8334-BC5561C4CFC8}"/>
    <dgm:cxn modelId="{63D5F5EC-36F7-4914-B99B-94DD9987337D}" type="presOf" srcId="{72931C50-7EC5-442C-B21A-C85BED76211E}" destId="{43F4475E-3FA9-454C-B135-D08647DE16D0}" srcOrd="0" destOrd="0" presId="urn:microsoft.com/office/officeart/2005/8/layout/orgChart1"/>
    <dgm:cxn modelId="{58BEF905-1C05-4CD7-BD6C-BAC3BD66C29D}" type="presOf" srcId="{A4540DD6-AC1F-4702-BE40-1B185B5A3266}" destId="{E62994E5-EA77-475F-BE8B-5B7601323C8D}" srcOrd="1" destOrd="0" presId="urn:microsoft.com/office/officeart/2005/8/layout/orgChart1"/>
    <dgm:cxn modelId="{8645D2AD-F069-4CDD-9065-62A6152D8CA6}" type="presOf" srcId="{D8DAC2F5-7D9C-45D7-BEDB-0380755E47F8}" destId="{523F8B4E-C193-45F8-939A-60A31C96E626}" srcOrd="0" destOrd="0" presId="urn:microsoft.com/office/officeart/2005/8/layout/orgChart1"/>
    <dgm:cxn modelId="{5C7F526D-44CF-4BEA-BCAF-07B97EA35F1E}" type="presOf" srcId="{DFCBA2B1-4E72-4D5B-9924-0C857B1CE849}" destId="{E926DFBD-19EE-4B93-B153-D8F89275E397}" srcOrd="0" destOrd="0" presId="urn:microsoft.com/office/officeart/2005/8/layout/orgChart1"/>
    <dgm:cxn modelId="{EBFE1B80-8E13-4437-A72A-2BCF45F4011F}" srcId="{B98113FB-6A09-42C4-8D3B-95FB2CE8F817}" destId="{9B8AFB8F-C310-4328-A546-0CEE8EF0DE80}" srcOrd="2" destOrd="0" parTransId="{FBE23168-6B47-4ABF-AA53-F3D7C0ED3FE6}" sibTransId="{64CC35D6-DE19-4BC9-9DBC-54EDAB7B1C0C}"/>
    <dgm:cxn modelId="{A66F8D9D-0029-40AA-B6F1-9F91141AA709}" type="presOf" srcId="{0338B7BE-3793-4376-B4BA-B2563CF828F8}" destId="{292F1126-0A91-40CE-B4A6-CC5950E00884}" srcOrd="0" destOrd="0" presId="urn:microsoft.com/office/officeart/2005/8/layout/orgChart1"/>
    <dgm:cxn modelId="{B93980CB-FA36-4F27-AB1F-8C9047EE9324}" type="presOf" srcId="{27C8842D-866D-4632-88C3-9C8FCAE61079}" destId="{A0E9C997-40FC-4552-9709-4849166788C5}" srcOrd="0" destOrd="0" presId="urn:microsoft.com/office/officeart/2005/8/layout/orgChart1"/>
    <dgm:cxn modelId="{6E7F7D62-FD7A-466D-805D-6F1D0F7FB3E9}" type="presOf" srcId="{B5F6A0FC-AC86-4352-8790-01A56A5F1ACF}" destId="{4B361A01-A278-467D-A236-56B19FC32464}" srcOrd="0" destOrd="0" presId="urn:microsoft.com/office/officeart/2005/8/layout/orgChart1"/>
    <dgm:cxn modelId="{A1C99D73-5824-4F57-B666-356E6556ECB7}" type="presOf" srcId="{7A7B2211-08BC-4BF5-B5A5-3B24A5A1CC81}" destId="{ACE399CD-16FF-4B28-BDD4-8C3BA2FB99D4}" srcOrd="1" destOrd="0" presId="urn:microsoft.com/office/officeart/2005/8/layout/orgChart1"/>
    <dgm:cxn modelId="{CAE5C658-C4F3-4F3F-A4D4-C9DBF05AA664}" type="presOf" srcId="{D74B472B-290D-4FCA-89B2-84FD88D15E01}" destId="{405B5169-6208-41E7-8FC7-7C0800AEFCE5}" srcOrd="1" destOrd="0" presId="urn:microsoft.com/office/officeart/2005/8/layout/orgChart1"/>
    <dgm:cxn modelId="{0C52110F-715C-4D10-B134-0BC747870FA9}" type="presOf" srcId="{B54AA83E-885F-42A2-BBE5-D43E1E5748C3}" destId="{1AD277AD-8C4A-41BE-88B6-CB1352F64BC0}" srcOrd="0" destOrd="0" presId="urn:microsoft.com/office/officeart/2005/8/layout/orgChart1"/>
    <dgm:cxn modelId="{E7FFEECF-0ADC-445D-97B3-D893A98504B0}" type="presOf" srcId="{9B715C17-36C8-4277-8BCF-8A1F78C2C416}" destId="{23D2307C-11E9-4A16-A7D3-59D79AD22229}" srcOrd="0" destOrd="0" presId="urn:microsoft.com/office/officeart/2005/8/layout/orgChart1"/>
    <dgm:cxn modelId="{F6D12B56-1561-43BB-8F40-809A4788F2D6}" type="presOf" srcId="{BEA1C72C-DB08-471E-BFBA-1BBC0BB2AEEA}" destId="{9C19BA42-64B0-48D2-8E7D-977C618DC971}" srcOrd="1" destOrd="0" presId="urn:microsoft.com/office/officeart/2005/8/layout/orgChart1"/>
    <dgm:cxn modelId="{5F01EBDB-85F7-4AEA-AEF1-E74374920052}" type="presOf" srcId="{F4E841E9-9842-48D7-94F1-4EB627FBD5EA}" destId="{15C93BBA-6EEA-4954-9B01-D2C2D5F8334F}" srcOrd="0" destOrd="0" presId="urn:microsoft.com/office/officeart/2005/8/layout/orgChart1"/>
    <dgm:cxn modelId="{DBB9AF49-50BF-4EA8-8A40-6B6D4976C944}" type="presOf" srcId="{3180619A-48F5-43C0-A135-F526DF684CB0}" destId="{CB71D519-36EA-4B5A-A37B-27CC3C6B8759}" srcOrd="1" destOrd="0" presId="urn:microsoft.com/office/officeart/2005/8/layout/orgChart1"/>
    <dgm:cxn modelId="{DB25C8F4-BAF3-44B8-8F71-0B18E79B2FB7}" type="presOf" srcId="{945E786D-B534-4FA8-968D-80637A803899}" destId="{8ED43F24-97A8-4AA2-B53F-8DD18D2AF57A}" srcOrd="0" destOrd="0" presId="urn:microsoft.com/office/officeart/2005/8/layout/orgChart1"/>
    <dgm:cxn modelId="{9F5955C4-76A9-483B-8A09-3D1FAA2988D2}" type="presOf" srcId="{70F03FD9-5429-40D3-A01D-D78122A94615}" destId="{8A3EA8BA-31C0-4129-8461-989BA5F9E267}" srcOrd="0" destOrd="0" presId="urn:microsoft.com/office/officeart/2005/8/layout/orgChart1"/>
    <dgm:cxn modelId="{4F5C6357-319F-4C11-B078-20679D4FF4F9}" type="presOf" srcId="{B54AA83E-885F-42A2-BBE5-D43E1E5748C3}" destId="{A44593BB-375A-46E6-AB8E-AE33EFBD23AB}" srcOrd="1" destOrd="0" presId="urn:microsoft.com/office/officeart/2005/8/layout/orgChart1"/>
    <dgm:cxn modelId="{45642246-EA61-4A2F-BC93-5E3F858AE5AA}" srcId="{3A6BBF6A-D624-4E97-825C-48A3CB2DE162}" destId="{A4540DD6-AC1F-4702-BE40-1B185B5A3266}" srcOrd="1" destOrd="0" parTransId="{17B631ED-CCC3-431D-800C-A35FFB2B9D4E}" sibTransId="{D328277F-8637-4878-89D7-3A1221A664FB}"/>
    <dgm:cxn modelId="{FEF999E1-BAEE-4EC8-81E8-AEAA51AF380C}" type="presOf" srcId="{889385C7-D424-4AD1-B7ED-03DF8F15FF9B}" destId="{E4414532-0D80-4DE1-83C3-1EC7F00320D2}" srcOrd="1" destOrd="0" presId="urn:microsoft.com/office/officeart/2005/8/layout/orgChart1"/>
    <dgm:cxn modelId="{79A2A69B-3C8D-4017-87EC-C38A57DB6E44}" srcId="{C7FC2731-1780-470C-A0F8-BE43F98B9C93}" destId="{2F3FEB78-1C78-49A4-A3C0-26303275EDDB}" srcOrd="0" destOrd="0" parTransId="{EF4CE1CB-491B-499F-ADC5-06746B872865}" sibTransId="{86B5C5BB-A31B-4E9E-BE5F-07796FCDD720}"/>
    <dgm:cxn modelId="{2E8ADF6C-7141-450F-9F58-FA5CE64B3690}" type="presOf" srcId="{2F3FEB78-1C78-49A4-A3C0-26303275EDDB}" destId="{E486A5CF-F19C-4565-9C20-FA3F0918D6D6}" srcOrd="0" destOrd="0" presId="urn:microsoft.com/office/officeart/2005/8/layout/orgChart1"/>
    <dgm:cxn modelId="{4B91EEC8-4DAB-4DF8-87C3-70C738566D32}" type="presOf" srcId="{1DD927FA-6574-49E5-87DF-02B67D101E3E}" destId="{AB723DC8-A569-4324-B608-37A7BF79CC35}" srcOrd="0" destOrd="0" presId="urn:microsoft.com/office/officeart/2005/8/layout/orgChart1"/>
    <dgm:cxn modelId="{480E849E-40D6-4E23-B9EF-5724EB968981}" type="presOf" srcId="{ED319F28-22F8-4E64-B26C-BA20A8837A21}" destId="{AA1D9B4C-A657-4290-9FF7-A53F0CFE047B}" srcOrd="0" destOrd="0" presId="urn:microsoft.com/office/officeart/2005/8/layout/orgChart1"/>
    <dgm:cxn modelId="{B1ED7C06-0758-47B8-BC1C-31ECFA4E02A5}" srcId="{7C715376-F149-42BF-91C8-DCD66473096C}" destId="{0338B7BE-3793-4376-B4BA-B2563CF828F8}" srcOrd="1" destOrd="0" parTransId="{890B09F6-F103-4735-9E54-E1305B380B7F}" sibTransId="{F0654D91-0B50-4441-ADF9-9ABED315E81C}"/>
    <dgm:cxn modelId="{1724A33E-54CE-410C-8100-57C8D9D9455C}" type="presOf" srcId="{34B7FFF5-4D19-4822-892A-DE23B3EB9467}" destId="{ECE25072-5DCE-45C8-B0F4-4884096D4929}" srcOrd="0" destOrd="0" presId="urn:microsoft.com/office/officeart/2005/8/layout/orgChart1"/>
    <dgm:cxn modelId="{49B3659A-BAEE-413E-857F-C3F40D042657}" type="presOf" srcId="{176FF048-E763-4891-80E5-D73714C6BFFA}" destId="{76EFAF1D-C00D-4D1E-955C-247805FE4AAC}" srcOrd="0" destOrd="0" presId="urn:microsoft.com/office/officeart/2005/8/layout/orgChart1"/>
    <dgm:cxn modelId="{CCDC8F28-BCB3-4A58-A2CA-E60FC4F3264F}" srcId="{7C715376-F149-42BF-91C8-DCD66473096C}" destId="{A35BA597-4854-41C3-9A5D-B72811B1946E}" srcOrd="5" destOrd="0" parTransId="{1DD927FA-6574-49E5-87DF-02B67D101E3E}" sibTransId="{C7B9A5CC-15D8-47A3-87BF-2A246F1E39EF}"/>
    <dgm:cxn modelId="{7B15E20E-3F84-43AC-9DD4-6260B5CFFF0F}" srcId="{BEA1C72C-DB08-471E-BFBA-1BBC0BB2AEEA}" destId="{A2D32BB1-56FE-45E4-97F3-47077DD54FAD}" srcOrd="2" destOrd="0" parTransId="{2004C20C-393C-435D-B8EA-09213C31A2B0}" sibTransId="{9598610A-EBA3-4900-829F-C89EF8C09C3E}"/>
    <dgm:cxn modelId="{F13EFDD8-A3F2-47D6-8F86-F08855E81B84}" type="presOf" srcId="{820A9835-39D0-4200-AF71-CF5C750E855B}" destId="{0DD5DE1D-D94C-4CDD-936C-5CF9A2D7441B}" srcOrd="0" destOrd="0" presId="urn:microsoft.com/office/officeart/2005/8/layout/orgChart1"/>
    <dgm:cxn modelId="{C9DD3B27-7733-4961-BB56-CDDCDC88CF05}" type="presOf" srcId="{697ACB8C-4FCE-4E38-A9C6-2D573BC29057}" destId="{57EC64B2-CFE4-4BAD-ACB0-6F22C2952CFA}" srcOrd="1" destOrd="0" presId="urn:microsoft.com/office/officeart/2005/8/layout/orgChart1"/>
    <dgm:cxn modelId="{3CB577F2-F476-46CE-BBB2-30945CCC0EB0}" type="presOf" srcId="{D74B472B-290D-4FCA-89B2-84FD88D15E01}" destId="{37CE92C3-2054-46D6-A564-0F8443B4940D}" srcOrd="0" destOrd="0" presId="urn:microsoft.com/office/officeart/2005/8/layout/orgChart1"/>
    <dgm:cxn modelId="{47F3F009-C380-4DFB-A2BF-8CCBA3F61DE4}" type="presOf" srcId="{D749A83D-D1FB-451D-B6A4-8975A0F7F756}" destId="{587DF990-80DC-4017-BA65-EBCC9C3BEA7D}" srcOrd="0" destOrd="0" presId="urn:microsoft.com/office/officeart/2005/8/layout/orgChart1"/>
    <dgm:cxn modelId="{66DB41FB-E0FB-479E-80F4-9FA1C83B62EC}" type="presOf" srcId="{8FFB2AB5-CD09-4140-8C5F-D611465D1E41}" destId="{FE239884-A219-4361-97F6-849142BDC276}" srcOrd="0" destOrd="0" presId="urn:microsoft.com/office/officeart/2005/8/layout/orgChart1"/>
    <dgm:cxn modelId="{0E264BF7-4405-4F64-9AD0-6FD9C801D0DA}" type="presOf" srcId="{9A07F787-9E01-410B-B02A-52951653A893}" destId="{9930D202-7AD1-46FB-BB2C-0D6A641ED1E8}" srcOrd="0" destOrd="0" presId="urn:microsoft.com/office/officeart/2005/8/layout/orgChart1"/>
    <dgm:cxn modelId="{A30C65EF-2464-4EED-92B4-4426CF9D7690}" type="presOf" srcId="{EF4CE1CB-491B-499F-ADC5-06746B872865}" destId="{9BC32CFF-5239-46F1-8869-204B9477ACD2}" srcOrd="0" destOrd="0" presId="urn:microsoft.com/office/officeart/2005/8/layout/orgChart1"/>
    <dgm:cxn modelId="{C62C69B9-E31A-40EA-8D58-959202E7914F}" type="presOf" srcId="{FBE23168-6B47-4ABF-AA53-F3D7C0ED3FE6}" destId="{1D11D274-B2CA-4F4D-8570-355EB5DBFBDE}" srcOrd="0" destOrd="0" presId="urn:microsoft.com/office/officeart/2005/8/layout/orgChart1"/>
    <dgm:cxn modelId="{B977ECE4-3257-4F41-BADE-A1385653CC80}" type="presOf" srcId="{87FE6D03-4EE5-4180-B6F9-827CAD0D25C9}" destId="{5B914E23-0697-47BA-B09A-3756DDEB1982}" srcOrd="1" destOrd="0" presId="urn:microsoft.com/office/officeart/2005/8/layout/orgChart1"/>
    <dgm:cxn modelId="{641C3363-0464-4BE2-A05E-D37FC6D30C55}" type="presOf" srcId="{0952F57D-99B7-4307-94B7-B436CBBDC998}" destId="{D8499F8E-F8C1-4372-B3E9-7CA4DCA26BA9}" srcOrd="0" destOrd="0" presId="urn:microsoft.com/office/officeart/2005/8/layout/orgChart1"/>
    <dgm:cxn modelId="{1CA0AFD0-8780-4D8D-88B0-D8E8D50AFC02}" type="presOf" srcId="{2004C20C-393C-435D-B8EA-09213C31A2B0}" destId="{974CD343-DA76-45FF-93D3-B361023ACE94}" srcOrd="0" destOrd="0" presId="urn:microsoft.com/office/officeart/2005/8/layout/orgChart1"/>
    <dgm:cxn modelId="{7E399DC8-5363-4AF6-815B-2F74EB2EC089}" srcId="{B98113FB-6A09-42C4-8D3B-95FB2CE8F817}" destId="{8DF841F7-CE8E-4E8E-ABBE-64E037DF36A3}" srcOrd="1" destOrd="0" parTransId="{69DE400B-437E-487E-8212-66753B743064}" sibTransId="{557D20C8-9A5D-4750-A6C9-8DCA42473EB8}"/>
    <dgm:cxn modelId="{E85E26EB-4EAD-4E5A-B670-07E88FE94C2D}" type="presOf" srcId="{E62DCAF2-786F-4EF1-BDC4-AE3CEBDD01D8}" destId="{091A1907-7034-4CAA-B844-FAFC2EC88A6E}" srcOrd="0" destOrd="0" presId="urn:microsoft.com/office/officeart/2005/8/layout/orgChart1"/>
    <dgm:cxn modelId="{AEB58C1F-4281-424D-B4D2-F486BFD0CE40}" srcId="{7C715376-F149-42BF-91C8-DCD66473096C}" destId="{627571A1-AEFD-46D1-A2FF-9C45F34360A3}" srcOrd="0" destOrd="0" parTransId="{E62DCAF2-786F-4EF1-BDC4-AE3CEBDD01D8}" sibTransId="{8B147322-7857-4651-AB25-9612446DB120}"/>
    <dgm:cxn modelId="{CD265F4B-589F-4DED-911F-3A3F1BA30135}" type="presOf" srcId="{8417635B-F20A-4DAE-86B5-B5F034B663DE}" destId="{BC559A45-46AA-4FD5-ACCB-BF94168C7CCD}" srcOrd="0" destOrd="0" presId="urn:microsoft.com/office/officeart/2005/8/layout/orgChart1"/>
    <dgm:cxn modelId="{DBDEBABF-064D-4793-9415-756F86BBC735}" srcId="{25660CDB-F3E6-4A53-8611-164C1AEA4765}" destId="{22FDC725-2180-49DE-A1A5-351B44E43BF2}" srcOrd="1" destOrd="0" parTransId="{8417635B-F20A-4DAE-86B5-B5F034B663DE}" sibTransId="{16AC9FBA-9E94-4728-A26A-D1F2C7A1A194}"/>
    <dgm:cxn modelId="{F57F5745-2C8F-4132-8B4D-8DB214786C74}" srcId="{697ACB8C-4FCE-4E38-A9C6-2D573BC29057}" destId="{8FFB2AB5-CD09-4140-8C5F-D611465D1E41}" srcOrd="0" destOrd="0" parTransId="{80AAD97E-8BE9-4390-ACD7-DA9178BAB746}" sibTransId="{C8A588F6-D041-4A75-AF10-26FFDF792584}"/>
    <dgm:cxn modelId="{6574C538-5D38-4CE6-93D0-81292B748F8B}" srcId="{B98113FB-6A09-42C4-8D3B-95FB2CE8F817}" destId="{FC62CD97-6C3C-431A-BE70-8A73998DFEBE}" srcOrd="0" destOrd="0" parTransId="{FDE67DDD-C00A-4C7C-A92E-5F0413E2F42A}" sibTransId="{47701CB3-232A-4BC0-96ED-5276A351197D}"/>
    <dgm:cxn modelId="{1067D826-5E5A-410A-ADF5-8A5E89193FCA}" type="presOf" srcId="{3A6BBF6A-D624-4E97-825C-48A3CB2DE162}" destId="{44B0C105-0ED3-4951-A641-D539823B4284}" srcOrd="1" destOrd="0" presId="urn:microsoft.com/office/officeart/2005/8/layout/orgChart1"/>
    <dgm:cxn modelId="{CF03A8F9-D958-4058-9EAE-919ECD4DC563}" type="presOf" srcId="{9B8AFB8F-C310-4328-A546-0CEE8EF0DE80}" destId="{BBA7D81D-2157-495B-815B-39917ECF5147}" srcOrd="1" destOrd="0" presId="urn:microsoft.com/office/officeart/2005/8/layout/orgChart1"/>
    <dgm:cxn modelId="{95685B60-9ABB-45CD-AFFD-CBDE864955E7}" type="presOf" srcId="{4C9F16C3-B043-4AB2-9F6B-C6B1243CC7E8}" destId="{2BACFA56-4348-46EB-888F-4F7A7443253C}" srcOrd="1" destOrd="0" presId="urn:microsoft.com/office/officeart/2005/8/layout/orgChart1"/>
    <dgm:cxn modelId="{DA57C87D-F8D0-4F49-BEC9-C5401A96D6C7}" srcId="{697ACB8C-4FCE-4E38-A9C6-2D573BC29057}" destId="{820A9835-39D0-4200-AF71-CF5C750E855B}" srcOrd="2" destOrd="0" parTransId="{70F03FD9-5429-40D3-A01D-D78122A94615}" sibTransId="{6C29F9EF-DC46-43F1-A9B6-193B33F854C4}"/>
    <dgm:cxn modelId="{44AB9025-D95A-47AA-BB1B-04F4A09C6F5C}" type="presOf" srcId="{EDB619D7-9DC4-4705-81CB-8FF974D193DD}" destId="{EEBCA537-CDD7-4605-BA56-21C6F170BCF4}" srcOrd="1" destOrd="0" presId="urn:microsoft.com/office/officeart/2005/8/layout/orgChart1"/>
    <dgm:cxn modelId="{391FE0D4-0092-4B4B-90B8-0BCEB0303A27}" type="presOf" srcId="{9B8AFB8F-C310-4328-A546-0CEE8EF0DE80}" destId="{149B0DC1-FFD6-491C-BC96-CAF3DE2BE451}" srcOrd="0" destOrd="0" presId="urn:microsoft.com/office/officeart/2005/8/layout/orgChart1"/>
    <dgm:cxn modelId="{9C9933A0-E72B-4B2D-959B-A2EF58295D9F}" type="presOf" srcId="{41686C4F-3BAC-4099-9E34-AB8B34A185A7}" destId="{0261ADB3-5573-49E9-9770-09F4C5673376}" srcOrd="0" destOrd="0" presId="urn:microsoft.com/office/officeart/2005/8/layout/orgChart1"/>
    <dgm:cxn modelId="{79B4A665-526E-4DDD-B2BB-745B6EDF3C20}" type="presOf" srcId="{22FDC725-2180-49DE-A1A5-351B44E43BF2}" destId="{81C3AC1A-917F-4E95-B303-42241251E640}" srcOrd="1" destOrd="0" presId="urn:microsoft.com/office/officeart/2005/8/layout/orgChart1"/>
    <dgm:cxn modelId="{B095A30E-511C-4E48-A0F5-4B7239CD9D8F}" type="presOf" srcId="{F64C2D4D-AB5C-4861-B7C8-A632FA48B523}" destId="{FB2B99DC-01EF-4BBC-ABA5-B1A24B9A7ABD}" srcOrd="0" destOrd="0" presId="urn:microsoft.com/office/officeart/2005/8/layout/orgChart1"/>
    <dgm:cxn modelId="{92E0AEF6-580F-4FB1-B14C-451DCAF8A8E4}" type="presOf" srcId="{7D18B995-CA09-46B2-89CA-6586B8902FA3}" destId="{2860EB5F-FDA5-4AEE-99E1-0B8D713E7A20}" srcOrd="0" destOrd="0" presId="urn:microsoft.com/office/officeart/2005/8/layout/orgChart1"/>
    <dgm:cxn modelId="{33E10454-01CE-4DF3-8AC4-E6FDA522B3E9}" type="presOf" srcId="{EDB619D7-9DC4-4705-81CB-8FF974D193DD}" destId="{D22A1396-4DBB-435E-9D5F-56B475EFBBD8}" srcOrd="0" destOrd="0" presId="urn:microsoft.com/office/officeart/2005/8/layout/orgChart1"/>
    <dgm:cxn modelId="{C24B9192-81E9-41F6-9587-564F302C6EF9}" srcId="{87FE6D03-4EE5-4180-B6F9-827CAD0D25C9}" destId="{BEA1C72C-DB08-471E-BFBA-1BBC0BB2AEEA}" srcOrd="2" destOrd="0" parTransId="{7D18B995-CA09-46B2-89CA-6586B8902FA3}" sibTransId="{2231DC1C-139B-4CE1-B17F-428FE188F961}"/>
    <dgm:cxn modelId="{00F8AF21-A778-4B65-8FDB-5403EC55EC35}" type="presOf" srcId="{627571A1-AEFD-46D1-A2FF-9C45F34360A3}" destId="{4B9DBF4A-05ED-4F9E-BB0A-4AABE2D4A3AD}" srcOrd="0" destOrd="0" presId="urn:microsoft.com/office/officeart/2005/8/layout/orgChart1"/>
    <dgm:cxn modelId="{572114F0-257E-45BE-8EE0-F82DA41186B2}" type="presOf" srcId="{DB782056-C528-4AB4-8FA7-7BD944C8A278}" destId="{5CCA3C52-A25D-43E8-9397-0A4DCD258ABC}" srcOrd="0" destOrd="0" presId="urn:microsoft.com/office/officeart/2005/8/layout/orgChart1"/>
    <dgm:cxn modelId="{C817D207-D856-4689-AC6F-6F77CBB797C6}" type="presOf" srcId="{0952F57D-99B7-4307-94B7-B436CBBDC998}" destId="{B53D8882-96EF-4CCE-8673-FB3222CD0089}" srcOrd="1" destOrd="0" presId="urn:microsoft.com/office/officeart/2005/8/layout/orgChart1"/>
    <dgm:cxn modelId="{C46E3F55-C18D-47AB-805E-DEACBB0FC1D8}" srcId="{BEA1C72C-DB08-471E-BFBA-1BBC0BB2AEEA}" destId="{021E2A98-EF85-4184-AD47-F08EF8A06466}" srcOrd="1" destOrd="0" parTransId="{27C8842D-866D-4632-88C3-9C8FCAE61079}" sibTransId="{F6ECB20C-DE7F-48D7-AF12-1255EF465238}"/>
    <dgm:cxn modelId="{30F216D8-F2E1-48F9-87DD-54446B78949F}" srcId="{0338B7BE-3793-4376-B4BA-B2563CF828F8}" destId="{32F244F2-9843-467B-9C30-B240A88E93ED}" srcOrd="3" destOrd="0" parTransId="{C7DB7598-C2EA-4A41-8BC4-48FF83A0DD49}" sibTransId="{D1902640-C0C2-4724-A283-EBD5E111C648}"/>
    <dgm:cxn modelId="{4BC0E5FB-D9BD-44CF-9196-01B6775F8AD3}" type="presOf" srcId="{FC62CD97-6C3C-431A-BE70-8A73998DFEBE}" destId="{9252EC10-3DD6-473A-9DF0-F6127C63D1EF}" srcOrd="1" destOrd="0" presId="urn:microsoft.com/office/officeart/2005/8/layout/orgChart1"/>
    <dgm:cxn modelId="{CCF2DC70-B916-4309-8CDB-457CBEA757A1}" srcId="{C7FC2731-1780-470C-A0F8-BE43F98B9C93}" destId="{B54AA83E-885F-42A2-BBE5-D43E1E5748C3}" srcOrd="1" destOrd="0" parTransId="{ED319F28-22F8-4E64-B26C-BA20A8837A21}" sibTransId="{603075DB-4F35-4318-884D-B7AA95877E14}"/>
    <dgm:cxn modelId="{84A825D3-7815-43FF-ADF2-43052AB1FEF1}" type="presOf" srcId="{C7FC2731-1780-470C-A0F8-BE43F98B9C93}" destId="{7C2B0467-5A53-4E1B-A0C5-2F75690894BA}" srcOrd="1" destOrd="0" presId="urn:microsoft.com/office/officeart/2005/8/layout/orgChart1"/>
    <dgm:cxn modelId="{5045548D-D093-4293-8C5E-573931540F5C}" srcId="{EDB619D7-9DC4-4705-81CB-8FF974D193DD}" destId="{5195D644-C142-4684-B371-D74117673DC6}" srcOrd="0" destOrd="0" parTransId="{F4E841E9-9842-48D7-94F1-4EB627FBD5EA}" sibTransId="{52B5C81C-A71F-4136-BE72-AE6DFF28DEAE}"/>
    <dgm:cxn modelId="{CD6C7484-D304-4274-9B0E-E20AC9306EA0}" type="presOf" srcId="{0338B7BE-3793-4376-B4BA-B2563CF828F8}" destId="{59C4B14A-45D7-47A9-91CF-319CBE1ADAFC}" srcOrd="1" destOrd="0" presId="urn:microsoft.com/office/officeart/2005/8/layout/orgChart1"/>
    <dgm:cxn modelId="{27BA7666-FCE4-40DB-9968-576777C4723F}" type="presOf" srcId="{8FFB2AB5-CD09-4140-8C5F-D611465D1E41}" destId="{070DDCC3-DEF9-4CC5-8637-3E64B17426C3}" srcOrd="1" destOrd="0" presId="urn:microsoft.com/office/officeart/2005/8/layout/orgChart1"/>
    <dgm:cxn modelId="{B25923B6-73A9-4BC6-BD68-FD974B4AED19}" type="presOf" srcId="{01F43F58-A2CA-4FC0-BACC-1E5E4FF26C14}" destId="{0F61F7ED-F715-44F1-A2C7-4FF8FE14D731}" srcOrd="1" destOrd="0" presId="urn:microsoft.com/office/officeart/2005/8/layout/orgChart1"/>
    <dgm:cxn modelId="{48246D32-D5DA-4F4A-9EDD-2F325D7D5391}" type="presOf" srcId="{A35BA597-4854-41C3-9A5D-B72811B1946E}" destId="{D059CFA0-4390-4A01-9F4D-BCB5DBD949B7}" srcOrd="1" destOrd="0" presId="urn:microsoft.com/office/officeart/2005/8/layout/orgChart1"/>
    <dgm:cxn modelId="{B5DD68AD-70E9-4FE5-A2FB-4660B00CE2AA}" srcId="{25660CDB-F3E6-4A53-8611-164C1AEA4765}" destId="{A75F8053-8D7C-477E-AFAE-8DC22A954D46}" srcOrd="2" destOrd="0" parTransId="{72931C50-7EC5-442C-B21A-C85BED76211E}" sibTransId="{5E36E9C3-90A0-41F4-8DE6-6FA3FF024850}"/>
    <dgm:cxn modelId="{0C708F03-7197-499A-A2E0-8FC2F078731D}" srcId="{7C715376-F149-42BF-91C8-DCD66473096C}" destId="{87FE6D03-4EE5-4180-B6F9-827CAD0D25C9}" srcOrd="2" destOrd="0" parTransId="{89CEE9B4-C9B5-4C9F-B303-5A95FEB8E78A}" sibTransId="{85F3D9C2-6EFB-49E0-AA21-D7D02319A6CC}"/>
    <dgm:cxn modelId="{750A8585-28F7-4A89-B4D0-B28477C78253}" srcId="{0338B7BE-3793-4376-B4BA-B2563CF828F8}" destId="{EDB619D7-9DC4-4705-81CB-8FF974D193DD}" srcOrd="1" destOrd="0" parTransId="{3982753C-C253-45D8-9132-5D812E04FA8D}" sibTransId="{27516050-2894-4400-BE5F-8B96BB88AD2B}"/>
    <dgm:cxn modelId="{65814B05-59CE-4ED5-B563-9E02FD7D90CF}" type="presOf" srcId="{17B631ED-CCC3-431D-800C-A35FFB2B9D4E}" destId="{3E5EC8FC-D720-4F0A-92D1-361B252775B8}" srcOrd="0" destOrd="0" presId="urn:microsoft.com/office/officeart/2005/8/layout/orgChart1"/>
    <dgm:cxn modelId="{2602730B-350F-45F5-89F4-697CFA9B5B66}" srcId="{7C715376-F149-42BF-91C8-DCD66473096C}" destId="{697ACB8C-4FCE-4E38-A9C6-2D573BC29057}" srcOrd="3" destOrd="0" parTransId="{D749A83D-D1FB-451D-B6A4-8975A0F7F756}" sibTransId="{95603499-528C-4448-98C8-D70C801E37FC}"/>
    <dgm:cxn modelId="{D433FAFD-7255-4F4C-96B2-75750C98BD74}" type="presOf" srcId="{B98113FB-6A09-42C4-8D3B-95FB2CE8F817}" destId="{A88ECDAD-DD8D-4D81-A75E-ABBB2355BB34}" srcOrd="1" destOrd="0" presId="urn:microsoft.com/office/officeart/2005/8/layout/orgChart1"/>
    <dgm:cxn modelId="{06B68CEA-7CF3-445A-8D3A-6C34BE1BEBA8}" type="presOf" srcId="{A35BA597-4854-41C3-9A5D-B72811B1946E}" destId="{8B623663-EF92-4DDC-B9FE-81A03FCD1ACF}" srcOrd="0" destOrd="0" presId="urn:microsoft.com/office/officeart/2005/8/layout/orgChart1"/>
    <dgm:cxn modelId="{6D42CE17-50A6-426E-A437-DFDAFA05D455}" type="presOf" srcId="{945E786D-B534-4FA8-968D-80637A803899}" destId="{9D57FC89-5841-401C-9638-96A275B7F627}" srcOrd="1" destOrd="0" presId="urn:microsoft.com/office/officeart/2005/8/layout/orgChart1"/>
    <dgm:cxn modelId="{5D8D7561-9EF0-4929-B0D7-521D12C5A148}" type="presOf" srcId="{B9EE1D0C-C976-4ED8-9A95-F030A7172429}" destId="{A1BE46F9-7B8F-4448-8E0E-BECB8B15E09B}" srcOrd="0" destOrd="0" presId="urn:microsoft.com/office/officeart/2005/8/layout/orgChart1"/>
    <dgm:cxn modelId="{C4B588D3-A2F2-4390-ACEA-F81777AD01E2}" srcId="{7C715376-F149-42BF-91C8-DCD66473096C}" destId="{B98113FB-6A09-42C4-8D3B-95FB2CE8F817}" srcOrd="4" destOrd="0" parTransId="{CFCA810F-6CA5-4667-BA0B-102D5976C50C}" sibTransId="{E1660B34-43D3-4F5C-B7AE-7C1CAF416B3D}"/>
    <dgm:cxn modelId="{FED09F2B-C258-45A1-A942-AE621418AE9B}" type="presOf" srcId="{C3DFCDD0-323B-45C0-8AF6-B045E7D8815C}" destId="{4EC2A751-103B-4DCB-88E4-6F68F6D3FF70}" srcOrd="0" destOrd="0" presId="urn:microsoft.com/office/officeart/2005/8/layout/orgChart1"/>
    <dgm:cxn modelId="{BD6A737D-E6DD-48B2-B08F-DE50649BABB8}" type="presOf" srcId="{769B564A-7B74-4AC3-AE6B-12506F720CD3}" destId="{4C35C35B-05BC-4F13-B968-8B3F59EC1303}" srcOrd="0" destOrd="0" presId="urn:microsoft.com/office/officeart/2005/8/layout/orgChart1"/>
    <dgm:cxn modelId="{B601B5DC-D036-4754-B1B9-5F6C64D70152}" type="presOf" srcId="{FC62CD97-6C3C-431A-BE70-8A73998DFEBE}" destId="{850A6A06-BBF9-47EF-8EBD-43FE0B4DCCF1}" srcOrd="0" destOrd="0" presId="urn:microsoft.com/office/officeart/2005/8/layout/orgChart1"/>
    <dgm:cxn modelId="{292652ED-0D7A-42FD-A624-F4533083F1A5}" type="presOf" srcId="{A75F8053-8D7C-477E-AFAE-8DC22A954D46}" destId="{4780274C-B69C-46A9-99B0-79B51D4544A8}" srcOrd="1" destOrd="0" presId="urn:microsoft.com/office/officeart/2005/8/layout/orgChart1"/>
    <dgm:cxn modelId="{6570C27B-64CC-4CE5-9890-EF0B6F81338B}" srcId="{176FF048-E763-4891-80E5-D73714C6BFFA}" destId="{7A7B2211-08BC-4BF5-B5A5-3B24A5A1CC81}" srcOrd="1" destOrd="0" parTransId="{D5FF648C-F847-46A0-9D59-58849E320BCE}" sibTransId="{86370A0F-BFB2-45DE-B8F5-23C85237EF32}"/>
    <dgm:cxn modelId="{4246EF9B-CC79-4560-90D2-6D8B334FB049}" type="presOf" srcId="{25660CDB-F3E6-4A53-8611-164C1AEA4765}" destId="{58348122-BEAA-42B6-A6E8-48D1FA5BE43C}" srcOrd="1" destOrd="0" presId="urn:microsoft.com/office/officeart/2005/8/layout/orgChart1"/>
    <dgm:cxn modelId="{FADA6B90-D2A2-4F72-BAC9-E9F4C08360FC}" type="presOf" srcId="{889385C7-D424-4AD1-B7ED-03DF8F15FF9B}" destId="{78A460D7-4DF0-4B73-858F-21E41C527B16}" srcOrd="0" destOrd="0" presId="urn:microsoft.com/office/officeart/2005/8/layout/orgChart1"/>
    <dgm:cxn modelId="{7C0E836A-BB21-438D-B2B5-8CBCBCD515C6}" srcId="{32F244F2-9843-467B-9C30-B240A88E93ED}" destId="{D74B472B-290D-4FCA-89B2-84FD88D15E01}" srcOrd="1" destOrd="0" parTransId="{56218A1A-0CF5-4151-947E-7C6D5FDD8BB3}" sibTransId="{0F99AD83-AC87-4935-B337-811B36C0F362}"/>
    <dgm:cxn modelId="{69CB2784-85BB-4955-8D86-3F637E637CFA}" type="presOf" srcId="{D5FF648C-F847-46A0-9D59-58849E320BCE}" destId="{12131FAF-6F85-49F4-BEA5-BDBE8126EB69}" srcOrd="0" destOrd="0" presId="urn:microsoft.com/office/officeart/2005/8/layout/orgChart1"/>
    <dgm:cxn modelId="{94D850E6-3614-48EA-8759-7152A0CED6D2}" type="presOf" srcId="{3A6BBF6A-D624-4E97-825C-48A3CB2DE162}" destId="{FB6E39E2-E47E-4A12-BAC7-F12A88FC8B58}" srcOrd="0" destOrd="0" presId="urn:microsoft.com/office/officeart/2005/8/layout/orgChart1"/>
    <dgm:cxn modelId="{267ED4B3-A02B-4B60-98F9-A178235204CC}" srcId="{25660CDB-F3E6-4A53-8611-164C1AEA4765}" destId="{01F43F58-A2CA-4FC0-BACC-1E5E4FF26C14}" srcOrd="0" destOrd="0" parTransId="{769B564A-7B74-4AC3-AE6B-12506F720CD3}" sibTransId="{CBD0D972-D873-448D-A502-98BF4C91B98B}"/>
    <dgm:cxn modelId="{DEE9F6F6-45E3-4D52-866A-F88CB5D5BC1D}" srcId="{FC01CA22-5900-414F-AD62-D18251D45791}" destId="{7C715376-F149-42BF-91C8-DCD66473096C}" srcOrd="0" destOrd="0" parTransId="{DE1F8F62-F47F-4CCC-9717-7C5FCAC89B0E}" sibTransId="{1B3A8A32-26C9-43F5-A928-AA751BB0E856}"/>
    <dgm:cxn modelId="{C9B71186-34BC-4A4C-A45F-6841D24723B0}" srcId="{87FE6D03-4EE5-4180-B6F9-827CAD0D25C9}" destId="{25660CDB-F3E6-4A53-8611-164C1AEA4765}" srcOrd="1" destOrd="0" parTransId="{A99DBB57-E74E-4506-9379-C0B98259CAF8}" sibTransId="{4B457DB8-AA1C-44F4-9569-3B95B3C02060}"/>
    <dgm:cxn modelId="{9E07C4EC-22D6-4913-9B2E-3E7AD65E5036}" type="presOf" srcId="{B98113FB-6A09-42C4-8D3B-95FB2CE8F817}" destId="{EA3C03E1-501C-4847-AC62-CEFFA778843A}" srcOrd="0" destOrd="0" presId="urn:microsoft.com/office/officeart/2005/8/layout/orgChart1"/>
    <dgm:cxn modelId="{2D39D59D-5E32-428E-9661-874B7239ABBB}" type="presOf" srcId="{32F244F2-9843-467B-9C30-B240A88E93ED}" destId="{A66B8415-AC5E-4879-AF42-C1B701713406}" srcOrd="1" destOrd="0" presId="urn:microsoft.com/office/officeart/2005/8/layout/orgChart1"/>
    <dgm:cxn modelId="{E08A683F-CBD1-4215-BBDE-A3D9E9D91409}" type="presOf" srcId="{4C9F16C3-B043-4AB2-9F6B-C6B1243CC7E8}" destId="{75F7FB36-60A9-41F1-845E-297772F3564F}" srcOrd="0" destOrd="0" presId="urn:microsoft.com/office/officeart/2005/8/layout/orgChart1"/>
    <dgm:cxn modelId="{4AC3715E-BE54-4E06-BABC-1F6E77DBCB3F}" srcId="{176FF048-E763-4891-80E5-D73714C6BFFA}" destId="{0952F57D-99B7-4307-94B7-B436CBBDC998}" srcOrd="0" destOrd="0" parTransId="{514E0C83-DBE9-4744-B032-A6749A8B6ABD}" sibTransId="{95C9A6CB-7F2C-4C52-92F3-0AF231D983DD}"/>
    <dgm:cxn modelId="{EAD0A85A-CEF6-4C89-8689-65FBA98FDC91}" type="presOf" srcId="{3982753C-C253-45D8-9132-5D812E04FA8D}" destId="{A0258939-8194-440A-824E-FC78FBB95DFC}" srcOrd="0" destOrd="0" presId="urn:microsoft.com/office/officeart/2005/8/layout/orgChart1"/>
    <dgm:cxn modelId="{4A00095C-DA53-411E-A6D9-04E1F72784E7}" type="presOf" srcId="{7C715376-F149-42BF-91C8-DCD66473096C}" destId="{897553D7-651C-4CC0-8E79-E284E74B2BF4}" srcOrd="1" destOrd="0" presId="urn:microsoft.com/office/officeart/2005/8/layout/orgChart1"/>
    <dgm:cxn modelId="{B1A52F22-8DBD-4A22-A54D-C1C2ABED8211}" type="presOf" srcId="{697ACB8C-4FCE-4E38-A9C6-2D573BC29057}" destId="{7A6186E4-C380-491F-9CB2-A68A4C3EBC0E}" srcOrd="0" destOrd="0" presId="urn:microsoft.com/office/officeart/2005/8/layout/orgChart1"/>
    <dgm:cxn modelId="{892B778C-BF19-4858-9AFA-8F5CC71A8291}" type="presOf" srcId="{C24BB7C3-0B29-46BE-800C-65185995927E}" destId="{AF9F25FF-21C9-466B-A042-43DE58111C73}" srcOrd="0" destOrd="0" presId="urn:microsoft.com/office/officeart/2005/8/layout/orgChart1"/>
    <dgm:cxn modelId="{2990FD64-8049-4E4A-A1C7-FF7FFCC8C1F1}" type="presOf" srcId="{CFCA810F-6CA5-4667-BA0B-102D5976C50C}" destId="{F45C5ECF-A803-42CD-88F8-12C4B0BB43CE}" srcOrd="0" destOrd="0" presId="urn:microsoft.com/office/officeart/2005/8/layout/orgChart1"/>
    <dgm:cxn modelId="{C153A654-0B8C-4D54-BD30-84F5EB1D7AE7}" srcId="{0338B7BE-3793-4376-B4BA-B2563CF828F8}" destId="{072554CA-9266-4DCD-8B7A-4ADD5FA8E91B}" srcOrd="0" destOrd="0" parTransId="{DFCBA2B1-4E72-4D5B-9924-0C857B1CE849}" sibTransId="{0D80C742-2854-44E1-81F3-98BAED5C5D60}"/>
    <dgm:cxn modelId="{D9566F3A-60DE-4E46-B75D-6B4694799887}" type="presOf" srcId="{A99DBB57-E74E-4506-9379-C0B98259CAF8}" destId="{4A2EC575-6ABA-44F9-855A-223B321604B0}" srcOrd="0" destOrd="0" presId="urn:microsoft.com/office/officeart/2005/8/layout/orgChart1"/>
    <dgm:cxn modelId="{7CED350A-A999-42B9-A41B-19955A604F3F}" type="presOf" srcId="{916F54B0-E5C2-40E2-9028-8E342D95F460}" destId="{BE17CE38-B5ED-4534-A139-B96DE2DD76D6}" srcOrd="1" destOrd="0" presId="urn:microsoft.com/office/officeart/2005/8/layout/orgChart1"/>
    <dgm:cxn modelId="{8CCCB995-10C3-4FF9-8206-D64D5BB75FBD}" type="presOf" srcId="{5195D644-C142-4684-B371-D74117673DC6}" destId="{C92713A6-2CB4-4268-97CD-E728849AE980}" srcOrd="1" destOrd="0" presId="urn:microsoft.com/office/officeart/2005/8/layout/orgChart1"/>
    <dgm:cxn modelId="{72FA7D36-1FEE-4F5E-BA56-06EEFE76923A}" type="presOf" srcId="{C7DB7598-C2EA-4A41-8BC4-48FF83A0DD49}" destId="{569535BC-B44B-4961-9B67-397DAA0DB925}" srcOrd="0" destOrd="0" presId="urn:microsoft.com/office/officeart/2005/8/layout/orgChart1"/>
    <dgm:cxn modelId="{A41373E2-B4CB-454E-AE58-A6C573D83E67}" type="presOf" srcId="{A2D32BB1-56FE-45E4-97F3-47077DD54FAD}" destId="{5D423177-B415-46BC-A8ED-3F8A07ADE8DF}" srcOrd="1" destOrd="0" presId="urn:microsoft.com/office/officeart/2005/8/layout/orgChart1"/>
    <dgm:cxn modelId="{2EBC3432-F9A9-4AA9-BA96-1DDB898253B1}" srcId="{7C715376-F149-42BF-91C8-DCD66473096C}" destId="{B9EE1D0C-C976-4ED8-9A95-F030A7172429}" srcOrd="6" destOrd="0" parTransId="{0617A86B-A621-415E-831F-8602BE3CA6A7}" sibTransId="{B233736C-9F65-4C82-A714-A3925B05668E}"/>
    <dgm:cxn modelId="{DC783A5D-9001-46EE-AEF2-2D10B23BB234}" type="presOf" srcId="{7C715376-F149-42BF-91C8-DCD66473096C}" destId="{8FEDBF44-2201-4C4C-9C84-4C1404EBF65F}" srcOrd="0" destOrd="0" presId="urn:microsoft.com/office/officeart/2005/8/layout/orgChart1"/>
    <dgm:cxn modelId="{88121762-00A0-4491-BE60-BC55613A3021}" type="presOf" srcId="{A75F8053-8D7C-477E-AFAE-8DC22A954D46}" destId="{417B9726-652D-4E84-8FBF-0275CB0F6D6C}" srcOrd="0" destOrd="0" presId="urn:microsoft.com/office/officeart/2005/8/layout/orgChart1"/>
    <dgm:cxn modelId="{E3B071B2-DA97-41A0-A22D-C868F4F7C97B}" type="presOf" srcId="{5195D644-C142-4684-B371-D74117673DC6}" destId="{65AE26D5-1243-4DF4-88C4-02F49A6C8240}" srcOrd="0" destOrd="0" presId="urn:microsoft.com/office/officeart/2005/8/layout/orgChart1"/>
    <dgm:cxn modelId="{9C156C02-832D-47BA-A00B-AA814D5090ED}" type="presParOf" srcId="{5419A0A8-1F41-4332-8649-5EFF597492E8}" destId="{31DB872C-951A-4BEF-ADE7-53498A3B5DB6}" srcOrd="0" destOrd="0" presId="urn:microsoft.com/office/officeart/2005/8/layout/orgChart1"/>
    <dgm:cxn modelId="{60F30D40-A272-4670-8819-C4CA5A8C03E8}" type="presParOf" srcId="{31DB872C-951A-4BEF-ADE7-53498A3B5DB6}" destId="{6A212F0F-795F-4AE8-8F45-881020DF25F1}" srcOrd="0" destOrd="0" presId="urn:microsoft.com/office/officeart/2005/8/layout/orgChart1"/>
    <dgm:cxn modelId="{0A6E45C6-8A61-4652-BCD0-C0E401D77FC5}" type="presParOf" srcId="{6A212F0F-795F-4AE8-8F45-881020DF25F1}" destId="{8FEDBF44-2201-4C4C-9C84-4C1404EBF65F}" srcOrd="0" destOrd="0" presId="urn:microsoft.com/office/officeart/2005/8/layout/orgChart1"/>
    <dgm:cxn modelId="{BC324E8A-FDCC-42C0-8E27-3C0C28548F99}" type="presParOf" srcId="{6A212F0F-795F-4AE8-8F45-881020DF25F1}" destId="{897553D7-651C-4CC0-8E79-E284E74B2BF4}" srcOrd="1" destOrd="0" presId="urn:microsoft.com/office/officeart/2005/8/layout/orgChart1"/>
    <dgm:cxn modelId="{DB52C5E8-F72B-43C0-A895-16C94349142A}" type="presParOf" srcId="{31DB872C-951A-4BEF-ADE7-53498A3B5DB6}" destId="{B83A5ACD-8F8F-4C95-936A-1229D46E1FFD}" srcOrd="1" destOrd="0" presId="urn:microsoft.com/office/officeart/2005/8/layout/orgChart1"/>
    <dgm:cxn modelId="{5E5CBCCB-ECBD-4209-A811-8A9885A68035}" type="presParOf" srcId="{B83A5ACD-8F8F-4C95-936A-1229D46E1FFD}" destId="{B3E508B2-CF0B-46FC-9DE6-3A274EFC1F1D}" srcOrd="0" destOrd="0" presId="urn:microsoft.com/office/officeart/2005/8/layout/orgChart1"/>
    <dgm:cxn modelId="{7E305372-20D4-4504-BCD7-350983C70DB1}" type="presParOf" srcId="{B83A5ACD-8F8F-4C95-936A-1229D46E1FFD}" destId="{545D34B1-F8A9-43BD-BA7A-90023A22BA10}" srcOrd="1" destOrd="0" presId="urn:microsoft.com/office/officeart/2005/8/layout/orgChart1"/>
    <dgm:cxn modelId="{CA964A90-5F0B-480F-B558-0DA3CA55685B}" type="presParOf" srcId="{545D34B1-F8A9-43BD-BA7A-90023A22BA10}" destId="{FA0F8073-C5FA-4548-A4EE-D979D0FA6408}" srcOrd="0" destOrd="0" presId="urn:microsoft.com/office/officeart/2005/8/layout/orgChart1"/>
    <dgm:cxn modelId="{D55690B7-BB59-417D-B06B-B56ABA107D98}" type="presParOf" srcId="{FA0F8073-C5FA-4548-A4EE-D979D0FA6408}" destId="{292F1126-0A91-40CE-B4A6-CC5950E00884}" srcOrd="0" destOrd="0" presId="urn:microsoft.com/office/officeart/2005/8/layout/orgChart1"/>
    <dgm:cxn modelId="{9832322D-BBA8-4C08-A7CE-B9EEB3E80C6A}" type="presParOf" srcId="{FA0F8073-C5FA-4548-A4EE-D979D0FA6408}" destId="{59C4B14A-45D7-47A9-91CF-319CBE1ADAFC}" srcOrd="1" destOrd="0" presId="urn:microsoft.com/office/officeart/2005/8/layout/orgChart1"/>
    <dgm:cxn modelId="{E19F42B0-A403-42CC-AD2B-DDDEE85679EB}" type="presParOf" srcId="{545D34B1-F8A9-43BD-BA7A-90023A22BA10}" destId="{E4C9FBA3-0493-4ADA-898F-4B88A7ABBB75}" srcOrd="1" destOrd="0" presId="urn:microsoft.com/office/officeart/2005/8/layout/orgChart1"/>
    <dgm:cxn modelId="{9FB8F4AC-9CAC-427F-8C06-B844EC7AD116}" type="presParOf" srcId="{E4C9FBA3-0493-4ADA-898F-4B88A7ABBB75}" destId="{E926DFBD-19EE-4B93-B153-D8F89275E397}" srcOrd="0" destOrd="0" presId="urn:microsoft.com/office/officeart/2005/8/layout/orgChart1"/>
    <dgm:cxn modelId="{EA6AC232-458B-4688-9492-8D1AF917767D}" type="presParOf" srcId="{E4C9FBA3-0493-4ADA-898F-4B88A7ABBB75}" destId="{21370AEC-7049-4DAF-A9C8-3E64F9D43052}" srcOrd="1" destOrd="0" presId="urn:microsoft.com/office/officeart/2005/8/layout/orgChart1"/>
    <dgm:cxn modelId="{FB27386D-2D43-45B2-9BBA-A86690C337F6}" type="presParOf" srcId="{21370AEC-7049-4DAF-A9C8-3E64F9D43052}" destId="{ACA5758D-B61A-4FF3-88ED-807AA0A5701A}" srcOrd="0" destOrd="0" presId="urn:microsoft.com/office/officeart/2005/8/layout/orgChart1"/>
    <dgm:cxn modelId="{6E5EA8CC-7EF2-47A6-A44F-06D536FB02B7}" type="presParOf" srcId="{ACA5758D-B61A-4FF3-88ED-807AA0A5701A}" destId="{B095C2D7-7DA5-4571-9672-ACFC519CB942}" srcOrd="0" destOrd="0" presId="urn:microsoft.com/office/officeart/2005/8/layout/orgChart1"/>
    <dgm:cxn modelId="{16FBBF0F-D577-4C53-AEC9-35BAF7EF83D8}" type="presParOf" srcId="{ACA5758D-B61A-4FF3-88ED-807AA0A5701A}" destId="{0659627F-6BD0-4BF2-AA18-52E2C3C86D16}" srcOrd="1" destOrd="0" presId="urn:microsoft.com/office/officeart/2005/8/layout/orgChart1"/>
    <dgm:cxn modelId="{28FC8E9F-4843-489C-9718-D29344CD86D7}" type="presParOf" srcId="{21370AEC-7049-4DAF-A9C8-3E64F9D43052}" destId="{05F23F34-80C8-40AC-A1A7-997A4951B059}" srcOrd="1" destOrd="0" presId="urn:microsoft.com/office/officeart/2005/8/layout/orgChart1"/>
    <dgm:cxn modelId="{945DBC0F-5899-48A3-A47E-D92A73E3CD96}" type="presParOf" srcId="{05F23F34-80C8-40AC-A1A7-997A4951B059}" destId="{0261ADB3-5573-49E9-9770-09F4C5673376}" srcOrd="0" destOrd="0" presId="urn:microsoft.com/office/officeart/2005/8/layout/orgChart1"/>
    <dgm:cxn modelId="{E154A9F0-307F-4A6F-B8B7-CC586A361E1B}" type="presParOf" srcId="{05F23F34-80C8-40AC-A1A7-997A4951B059}" destId="{44CE637F-9092-4AC3-9474-49E4478D2DB1}" srcOrd="1" destOrd="0" presId="urn:microsoft.com/office/officeart/2005/8/layout/orgChart1"/>
    <dgm:cxn modelId="{F710895F-74EC-4A1E-B5D9-6762116566CE}" type="presParOf" srcId="{44CE637F-9092-4AC3-9474-49E4478D2DB1}" destId="{301566D7-AE04-4439-8C04-B206FEF8EC23}" srcOrd="0" destOrd="0" presId="urn:microsoft.com/office/officeart/2005/8/layout/orgChart1"/>
    <dgm:cxn modelId="{1797A466-021E-4684-8A79-249E7CE6CF2F}" type="presParOf" srcId="{301566D7-AE04-4439-8C04-B206FEF8EC23}" destId="{4B361A01-A278-467D-A236-56B19FC32464}" srcOrd="0" destOrd="0" presId="urn:microsoft.com/office/officeart/2005/8/layout/orgChart1"/>
    <dgm:cxn modelId="{22DCC91F-97E3-4D60-9264-000FF7256FB8}" type="presParOf" srcId="{301566D7-AE04-4439-8C04-B206FEF8EC23}" destId="{B0980277-69ED-4E9B-B28F-40820ACAC6F0}" srcOrd="1" destOrd="0" presId="urn:microsoft.com/office/officeart/2005/8/layout/orgChart1"/>
    <dgm:cxn modelId="{CE653EE3-04E4-4A12-84E7-DA21909C8913}" type="presParOf" srcId="{44CE637F-9092-4AC3-9474-49E4478D2DB1}" destId="{5EE75891-E490-4300-ADBC-A5990B0C27A5}" srcOrd="1" destOrd="0" presId="urn:microsoft.com/office/officeart/2005/8/layout/orgChart1"/>
    <dgm:cxn modelId="{C310D41D-524F-4063-8FCF-127E64CF8906}" type="presParOf" srcId="{44CE637F-9092-4AC3-9474-49E4478D2DB1}" destId="{A5A76A6A-9002-49A8-937D-36575E485B8A}" srcOrd="2" destOrd="0" presId="urn:microsoft.com/office/officeart/2005/8/layout/orgChart1"/>
    <dgm:cxn modelId="{35563548-6B44-4239-AF9F-B7A9AA2DF6A9}" type="presParOf" srcId="{05F23F34-80C8-40AC-A1A7-997A4951B059}" destId="{ECE25072-5DCE-45C8-B0F4-4884096D4929}" srcOrd="2" destOrd="0" presId="urn:microsoft.com/office/officeart/2005/8/layout/orgChart1"/>
    <dgm:cxn modelId="{71C138DB-C4B8-4442-85CC-CE029E322E55}" type="presParOf" srcId="{05F23F34-80C8-40AC-A1A7-997A4951B059}" destId="{171FD3C5-10B3-4B1F-BD62-0FEB7438F3A3}" srcOrd="3" destOrd="0" presId="urn:microsoft.com/office/officeart/2005/8/layout/orgChart1"/>
    <dgm:cxn modelId="{D89CB265-C7CD-4D1E-A0AF-A049558150E1}" type="presParOf" srcId="{171FD3C5-10B3-4B1F-BD62-0FEB7438F3A3}" destId="{7BCA1B17-8EB6-46CA-B94B-D3F08F0FFE3A}" srcOrd="0" destOrd="0" presId="urn:microsoft.com/office/officeart/2005/8/layout/orgChart1"/>
    <dgm:cxn modelId="{2DC03F06-AC96-4F72-95C6-97AB090E3010}" type="presParOf" srcId="{7BCA1B17-8EB6-46CA-B94B-D3F08F0FFE3A}" destId="{8ED43F24-97A8-4AA2-B53F-8DD18D2AF57A}" srcOrd="0" destOrd="0" presId="urn:microsoft.com/office/officeart/2005/8/layout/orgChart1"/>
    <dgm:cxn modelId="{D6321059-1C9B-47E1-845A-6D21DD0B05C9}" type="presParOf" srcId="{7BCA1B17-8EB6-46CA-B94B-D3F08F0FFE3A}" destId="{9D57FC89-5841-401C-9638-96A275B7F627}" srcOrd="1" destOrd="0" presId="urn:microsoft.com/office/officeart/2005/8/layout/orgChart1"/>
    <dgm:cxn modelId="{9F832711-F4E6-47A2-984C-42A9207D0D81}" type="presParOf" srcId="{171FD3C5-10B3-4B1F-BD62-0FEB7438F3A3}" destId="{4D1A25E2-7129-4284-8FD7-49AE4D550291}" srcOrd="1" destOrd="0" presId="urn:microsoft.com/office/officeart/2005/8/layout/orgChart1"/>
    <dgm:cxn modelId="{00773EBA-FFC1-4D36-B75F-D7826BE9F49D}" type="presParOf" srcId="{171FD3C5-10B3-4B1F-BD62-0FEB7438F3A3}" destId="{3ACCDA59-B30F-4F7F-86F8-E50B8B74FC97}" srcOrd="2" destOrd="0" presId="urn:microsoft.com/office/officeart/2005/8/layout/orgChart1"/>
    <dgm:cxn modelId="{9FC35F01-D1EC-4384-A59E-537452D50197}" type="presParOf" srcId="{21370AEC-7049-4DAF-A9C8-3E64F9D43052}" destId="{AE780F16-B137-464C-A379-B54ADE69050A}" srcOrd="2" destOrd="0" presId="urn:microsoft.com/office/officeart/2005/8/layout/orgChart1"/>
    <dgm:cxn modelId="{88DFEF15-470D-4F76-BF0C-74437E02DD6E}" type="presParOf" srcId="{E4C9FBA3-0493-4ADA-898F-4B88A7ABBB75}" destId="{A0258939-8194-440A-824E-FC78FBB95DFC}" srcOrd="2" destOrd="0" presId="urn:microsoft.com/office/officeart/2005/8/layout/orgChart1"/>
    <dgm:cxn modelId="{679918F5-3ACD-4352-B400-AEBC6C8F13DC}" type="presParOf" srcId="{E4C9FBA3-0493-4ADA-898F-4B88A7ABBB75}" destId="{788FCA98-ECA5-4B92-9C7C-16CBE106A18D}" srcOrd="3" destOrd="0" presId="urn:microsoft.com/office/officeart/2005/8/layout/orgChart1"/>
    <dgm:cxn modelId="{D8BCB121-710D-4B2B-A45F-FFF916EFC4D6}" type="presParOf" srcId="{788FCA98-ECA5-4B92-9C7C-16CBE106A18D}" destId="{21149262-45C1-45A9-B62D-6AAB77F2378B}" srcOrd="0" destOrd="0" presId="urn:microsoft.com/office/officeart/2005/8/layout/orgChart1"/>
    <dgm:cxn modelId="{7368FF69-B93A-4A1B-96B9-2ED53253B0B2}" type="presParOf" srcId="{21149262-45C1-45A9-B62D-6AAB77F2378B}" destId="{D22A1396-4DBB-435E-9D5F-56B475EFBBD8}" srcOrd="0" destOrd="0" presId="urn:microsoft.com/office/officeart/2005/8/layout/orgChart1"/>
    <dgm:cxn modelId="{FD8A01B1-9F72-4735-8FB7-938452FD7867}" type="presParOf" srcId="{21149262-45C1-45A9-B62D-6AAB77F2378B}" destId="{EEBCA537-CDD7-4605-BA56-21C6F170BCF4}" srcOrd="1" destOrd="0" presId="urn:microsoft.com/office/officeart/2005/8/layout/orgChart1"/>
    <dgm:cxn modelId="{A732C410-7862-4B76-8883-B257BCE0683C}" type="presParOf" srcId="{788FCA98-ECA5-4B92-9C7C-16CBE106A18D}" destId="{20FE4C72-154C-4897-B1A4-242E125B4075}" srcOrd="1" destOrd="0" presId="urn:microsoft.com/office/officeart/2005/8/layout/orgChart1"/>
    <dgm:cxn modelId="{C5473100-1EBE-4F26-BE3D-54B6CB19FEA1}" type="presParOf" srcId="{20FE4C72-154C-4897-B1A4-242E125B4075}" destId="{15C93BBA-6EEA-4954-9B01-D2C2D5F8334F}" srcOrd="0" destOrd="0" presId="urn:microsoft.com/office/officeart/2005/8/layout/orgChart1"/>
    <dgm:cxn modelId="{BF1F3F17-CD95-471A-82D4-9FF28D414753}" type="presParOf" srcId="{20FE4C72-154C-4897-B1A4-242E125B4075}" destId="{A447B55C-C07D-4AE8-B895-7F6FF646BB44}" srcOrd="1" destOrd="0" presId="urn:microsoft.com/office/officeart/2005/8/layout/orgChart1"/>
    <dgm:cxn modelId="{DF54886F-9A7C-4D2D-B021-B7D2B825BEA2}" type="presParOf" srcId="{A447B55C-C07D-4AE8-B895-7F6FF646BB44}" destId="{602535D5-F60F-4043-B6C6-525952734568}" srcOrd="0" destOrd="0" presId="urn:microsoft.com/office/officeart/2005/8/layout/orgChart1"/>
    <dgm:cxn modelId="{FD0CA353-1D0C-4FA1-8E97-F29B71E2EF8C}" type="presParOf" srcId="{602535D5-F60F-4043-B6C6-525952734568}" destId="{65AE26D5-1243-4DF4-88C4-02F49A6C8240}" srcOrd="0" destOrd="0" presId="urn:microsoft.com/office/officeart/2005/8/layout/orgChart1"/>
    <dgm:cxn modelId="{50370D25-80A6-4404-91E4-07F9069A74E7}" type="presParOf" srcId="{602535D5-F60F-4043-B6C6-525952734568}" destId="{C92713A6-2CB4-4268-97CD-E728849AE980}" srcOrd="1" destOrd="0" presId="urn:microsoft.com/office/officeart/2005/8/layout/orgChart1"/>
    <dgm:cxn modelId="{AAFCE012-E5AD-4098-92EB-BA4DCC720076}" type="presParOf" srcId="{A447B55C-C07D-4AE8-B895-7F6FF646BB44}" destId="{5E8E2B0E-2808-4009-8B65-E3F04B94CB7D}" srcOrd="1" destOrd="0" presId="urn:microsoft.com/office/officeart/2005/8/layout/orgChart1"/>
    <dgm:cxn modelId="{383D7E00-DDD0-4D7F-AC81-D7EF5462D9A1}" type="presParOf" srcId="{A447B55C-C07D-4AE8-B895-7F6FF646BB44}" destId="{2CF357BE-0C90-4305-BAC9-826AC38BF34E}" srcOrd="2" destOrd="0" presId="urn:microsoft.com/office/officeart/2005/8/layout/orgChart1"/>
    <dgm:cxn modelId="{76518FD1-ED36-4656-8A45-BB27D8A2E3DD}" type="presParOf" srcId="{788FCA98-ECA5-4B92-9C7C-16CBE106A18D}" destId="{4A91867F-D904-45A4-957F-DB712D2B7DD0}" srcOrd="2" destOrd="0" presId="urn:microsoft.com/office/officeart/2005/8/layout/orgChart1"/>
    <dgm:cxn modelId="{B5C3E92B-1A30-47DF-9691-15D5D284BC57}" type="presParOf" srcId="{E4C9FBA3-0493-4ADA-898F-4B88A7ABBB75}" destId="{FB2B99DC-01EF-4BBC-ABA5-B1A24B9A7ABD}" srcOrd="4" destOrd="0" presId="urn:microsoft.com/office/officeart/2005/8/layout/orgChart1"/>
    <dgm:cxn modelId="{7A61CC78-FB1D-4393-A290-E407EE33881F}" type="presParOf" srcId="{E4C9FBA3-0493-4ADA-898F-4B88A7ABBB75}" destId="{CE00915E-D42B-49C4-AA81-BEA88B7C5072}" srcOrd="5" destOrd="0" presId="urn:microsoft.com/office/officeart/2005/8/layout/orgChart1"/>
    <dgm:cxn modelId="{6BB8302A-D9CA-49CF-8037-C2413936B3D4}" type="presParOf" srcId="{CE00915E-D42B-49C4-AA81-BEA88B7C5072}" destId="{E664A602-7C25-4C66-89DB-B365377B5256}" srcOrd="0" destOrd="0" presId="urn:microsoft.com/office/officeart/2005/8/layout/orgChart1"/>
    <dgm:cxn modelId="{D4D77A67-AB3D-4D4C-80F8-B44BCB45A89A}" type="presParOf" srcId="{E664A602-7C25-4C66-89DB-B365377B5256}" destId="{76EFAF1D-C00D-4D1E-955C-247805FE4AAC}" srcOrd="0" destOrd="0" presId="urn:microsoft.com/office/officeart/2005/8/layout/orgChart1"/>
    <dgm:cxn modelId="{0A3A28FC-B40D-4425-947A-73E86E8727FB}" type="presParOf" srcId="{E664A602-7C25-4C66-89DB-B365377B5256}" destId="{E4B738E2-232C-42AF-B8C5-449DB3871A94}" srcOrd="1" destOrd="0" presId="urn:microsoft.com/office/officeart/2005/8/layout/orgChart1"/>
    <dgm:cxn modelId="{62E1E4E7-1689-44D8-8130-64BA0DEE6FC9}" type="presParOf" srcId="{CE00915E-D42B-49C4-AA81-BEA88B7C5072}" destId="{B4C1173D-137E-4D39-8BEF-8460DCE98784}" srcOrd="1" destOrd="0" presId="urn:microsoft.com/office/officeart/2005/8/layout/orgChart1"/>
    <dgm:cxn modelId="{32BBB543-78EA-4854-BA6C-4CEF60E72DAE}" type="presParOf" srcId="{B4C1173D-137E-4D39-8BEF-8460DCE98784}" destId="{9E9D5835-BEE1-4E1A-B777-461031C097B9}" srcOrd="0" destOrd="0" presId="urn:microsoft.com/office/officeart/2005/8/layout/orgChart1"/>
    <dgm:cxn modelId="{7A64861D-DEFC-46B0-B3C1-236629B36F8F}" type="presParOf" srcId="{B4C1173D-137E-4D39-8BEF-8460DCE98784}" destId="{CA163109-D6AE-431A-B231-253F6E3DB41B}" srcOrd="1" destOrd="0" presId="urn:microsoft.com/office/officeart/2005/8/layout/orgChart1"/>
    <dgm:cxn modelId="{2408FDF8-E9A5-4ABA-B305-5C0AE2C61C6C}" type="presParOf" srcId="{CA163109-D6AE-431A-B231-253F6E3DB41B}" destId="{8FB9988A-A3DE-4103-BF03-F454A3676455}" srcOrd="0" destOrd="0" presId="urn:microsoft.com/office/officeart/2005/8/layout/orgChart1"/>
    <dgm:cxn modelId="{DF1C387A-5B7B-43B2-9AF6-6E62D97B1891}" type="presParOf" srcId="{8FB9988A-A3DE-4103-BF03-F454A3676455}" destId="{D8499F8E-F8C1-4372-B3E9-7CA4DCA26BA9}" srcOrd="0" destOrd="0" presId="urn:microsoft.com/office/officeart/2005/8/layout/orgChart1"/>
    <dgm:cxn modelId="{30B0B2DC-D83C-4186-B45A-F8844A6CE8CB}" type="presParOf" srcId="{8FB9988A-A3DE-4103-BF03-F454A3676455}" destId="{B53D8882-96EF-4CCE-8673-FB3222CD0089}" srcOrd="1" destOrd="0" presId="urn:microsoft.com/office/officeart/2005/8/layout/orgChart1"/>
    <dgm:cxn modelId="{6C7C25E2-5F4E-4173-A5E7-F4222B2C8D92}" type="presParOf" srcId="{CA163109-D6AE-431A-B231-253F6E3DB41B}" destId="{EE8A8AFE-EF37-463A-BF1C-6BFC12ED56AF}" srcOrd="1" destOrd="0" presId="urn:microsoft.com/office/officeart/2005/8/layout/orgChart1"/>
    <dgm:cxn modelId="{343CA3B6-1D19-47D5-9524-A30553E141D6}" type="presParOf" srcId="{CA163109-D6AE-431A-B231-253F6E3DB41B}" destId="{39F0BC53-57F3-415C-931A-61D271A42A44}" srcOrd="2" destOrd="0" presId="urn:microsoft.com/office/officeart/2005/8/layout/orgChart1"/>
    <dgm:cxn modelId="{07EDA0CF-76E9-4256-84EF-042AD1328522}" type="presParOf" srcId="{B4C1173D-137E-4D39-8BEF-8460DCE98784}" destId="{12131FAF-6F85-49F4-BEA5-BDBE8126EB69}" srcOrd="2" destOrd="0" presId="urn:microsoft.com/office/officeart/2005/8/layout/orgChart1"/>
    <dgm:cxn modelId="{FC3B8D76-2772-461A-9E48-46C31C1FDEB5}" type="presParOf" srcId="{B4C1173D-137E-4D39-8BEF-8460DCE98784}" destId="{CC801864-BFE0-46D7-9797-F178AC9A5822}" srcOrd="3" destOrd="0" presId="urn:microsoft.com/office/officeart/2005/8/layout/orgChart1"/>
    <dgm:cxn modelId="{D5F91906-05F3-4A8F-A3E4-3527456594B4}" type="presParOf" srcId="{CC801864-BFE0-46D7-9797-F178AC9A5822}" destId="{76B28097-20C4-41D8-8539-AFF1D3A5A442}" srcOrd="0" destOrd="0" presId="urn:microsoft.com/office/officeart/2005/8/layout/orgChart1"/>
    <dgm:cxn modelId="{77AF832B-B79A-4940-8F0E-758B5E7D3185}" type="presParOf" srcId="{76B28097-20C4-41D8-8539-AFF1D3A5A442}" destId="{70482B3E-0877-47BE-9D2B-011DBF1BC9B8}" srcOrd="0" destOrd="0" presId="urn:microsoft.com/office/officeart/2005/8/layout/orgChart1"/>
    <dgm:cxn modelId="{9CC7F6ED-192E-4FFC-89C6-B5CCCBA3C013}" type="presParOf" srcId="{76B28097-20C4-41D8-8539-AFF1D3A5A442}" destId="{ACE399CD-16FF-4B28-BDD4-8C3BA2FB99D4}" srcOrd="1" destOrd="0" presId="urn:microsoft.com/office/officeart/2005/8/layout/orgChart1"/>
    <dgm:cxn modelId="{D25EE373-1FE3-4445-B263-A307E7714DED}" type="presParOf" srcId="{CC801864-BFE0-46D7-9797-F178AC9A5822}" destId="{6457D680-4CB6-4822-AB52-4565CCB05B6F}" srcOrd="1" destOrd="0" presId="urn:microsoft.com/office/officeart/2005/8/layout/orgChart1"/>
    <dgm:cxn modelId="{0774A7D0-BA38-4704-A96A-9EA767D6C868}" type="presParOf" srcId="{CC801864-BFE0-46D7-9797-F178AC9A5822}" destId="{D1FE515B-8EA7-4A72-B86A-E294FFF9DFBF}" srcOrd="2" destOrd="0" presId="urn:microsoft.com/office/officeart/2005/8/layout/orgChart1"/>
    <dgm:cxn modelId="{24B5A1D3-D6E4-4B32-8BAB-BCF5233537DB}" type="presParOf" srcId="{CE00915E-D42B-49C4-AA81-BEA88B7C5072}" destId="{82A99EC0-EE05-41BD-A316-E01C74BC4566}" srcOrd="2" destOrd="0" presId="urn:microsoft.com/office/officeart/2005/8/layout/orgChart1"/>
    <dgm:cxn modelId="{2996AC6B-7242-40A0-85CE-89414DB02DB1}" type="presParOf" srcId="{E4C9FBA3-0493-4ADA-898F-4B88A7ABBB75}" destId="{569535BC-B44B-4961-9B67-397DAA0DB925}" srcOrd="6" destOrd="0" presId="urn:microsoft.com/office/officeart/2005/8/layout/orgChart1"/>
    <dgm:cxn modelId="{FF92E56F-39B4-4AB4-BAF6-8247EF41FD35}" type="presParOf" srcId="{E4C9FBA3-0493-4ADA-898F-4B88A7ABBB75}" destId="{94DF8F69-CD52-4236-B043-3CFFD3453FD2}" srcOrd="7" destOrd="0" presId="urn:microsoft.com/office/officeart/2005/8/layout/orgChart1"/>
    <dgm:cxn modelId="{71C58B6E-7D1F-4EBE-A9E8-FCB31AAC285B}" type="presParOf" srcId="{94DF8F69-CD52-4236-B043-3CFFD3453FD2}" destId="{3B4D421B-4E01-4207-9190-DB85574B1A68}" srcOrd="0" destOrd="0" presId="urn:microsoft.com/office/officeart/2005/8/layout/orgChart1"/>
    <dgm:cxn modelId="{80759BD2-53E7-4A45-BD7A-04D2E0F2E5A5}" type="presParOf" srcId="{3B4D421B-4E01-4207-9190-DB85574B1A68}" destId="{25F88126-4EC5-4E91-8724-25C058C3788A}" srcOrd="0" destOrd="0" presId="urn:microsoft.com/office/officeart/2005/8/layout/orgChart1"/>
    <dgm:cxn modelId="{BD228EBD-6D78-42F9-B7B5-8BE9C9ED814A}" type="presParOf" srcId="{3B4D421B-4E01-4207-9190-DB85574B1A68}" destId="{A66B8415-AC5E-4879-AF42-C1B701713406}" srcOrd="1" destOrd="0" presId="urn:microsoft.com/office/officeart/2005/8/layout/orgChart1"/>
    <dgm:cxn modelId="{F722CCC6-946B-488C-8A0F-E4271119603F}" type="presParOf" srcId="{94DF8F69-CD52-4236-B043-3CFFD3453FD2}" destId="{57C650D6-1F6A-409B-B63A-58C9656714F0}" srcOrd="1" destOrd="0" presId="urn:microsoft.com/office/officeart/2005/8/layout/orgChart1"/>
    <dgm:cxn modelId="{8B9118C1-ACFE-4DFA-BF61-CDD00D60610A}" type="presParOf" srcId="{57C650D6-1F6A-409B-B63A-58C9656714F0}" destId="{E74197C5-02AE-4951-83EF-622E7549973F}" srcOrd="0" destOrd="0" presId="urn:microsoft.com/office/officeart/2005/8/layout/orgChart1"/>
    <dgm:cxn modelId="{ECFA02E7-4E5D-4BD7-AB05-F8F767A51198}" type="presParOf" srcId="{57C650D6-1F6A-409B-B63A-58C9656714F0}" destId="{71D798CE-7024-4094-A316-CD5EE98CD57F}" srcOrd="1" destOrd="0" presId="urn:microsoft.com/office/officeart/2005/8/layout/orgChart1"/>
    <dgm:cxn modelId="{7E969652-1A06-4881-8E54-21AFC552EEC6}" type="presParOf" srcId="{71D798CE-7024-4094-A316-CD5EE98CD57F}" destId="{ABBB6E31-557E-404F-9E0A-8419073C352D}" srcOrd="0" destOrd="0" presId="urn:microsoft.com/office/officeart/2005/8/layout/orgChart1"/>
    <dgm:cxn modelId="{FA27D07D-8A09-4EC9-9C3A-D425C8CF448E}" type="presParOf" srcId="{ABBB6E31-557E-404F-9E0A-8419073C352D}" destId="{4EC2A751-103B-4DCB-88E4-6F68F6D3FF70}" srcOrd="0" destOrd="0" presId="urn:microsoft.com/office/officeart/2005/8/layout/orgChart1"/>
    <dgm:cxn modelId="{CC76AF0A-A205-45C9-820F-ED3571BA7C3B}" type="presParOf" srcId="{ABBB6E31-557E-404F-9E0A-8419073C352D}" destId="{4D4B5528-7911-449F-90B3-234313B59FD3}" srcOrd="1" destOrd="0" presId="urn:microsoft.com/office/officeart/2005/8/layout/orgChart1"/>
    <dgm:cxn modelId="{19E35424-8C33-4D3A-B5E7-D0E9907F3BB0}" type="presParOf" srcId="{71D798CE-7024-4094-A316-CD5EE98CD57F}" destId="{3F9FFD86-0379-43D9-BE43-B1A99DD10D92}" srcOrd="1" destOrd="0" presId="urn:microsoft.com/office/officeart/2005/8/layout/orgChart1"/>
    <dgm:cxn modelId="{A92B15EC-264D-4F53-99DB-F4DA5803C3BC}" type="presParOf" srcId="{71D798CE-7024-4094-A316-CD5EE98CD57F}" destId="{5CDD4E04-DC6B-4FB5-BCDE-922A1B807550}" srcOrd="2" destOrd="0" presId="urn:microsoft.com/office/officeart/2005/8/layout/orgChart1"/>
    <dgm:cxn modelId="{A86CF0E0-5DAC-4430-BA3B-3B3894BF4321}" type="presParOf" srcId="{57C650D6-1F6A-409B-B63A-58C9656714F0}" destId="{1E8A5DD6-A3EB-41E8-8472-89EA22CB92B6}" srcOrd="2" destOrd="0" presId="urn:microsoft.com/office/officeart/2005/8/layout/orgChart1"/>
    <dgm:cxn modelId="{AB015BFC-4983-4533-B45D-1458CF746EBA}" type="presParOf" srcId="{57C650D6-1F6A-409B-B63A-58C9656714F0}" destId="{E636A5F1-485E-4D22-97C3-C0DFE63F5049}" srcOrd="3" destOrd="0" presId="urn:microsoft.com/office/officeart/2005/8/layout/orgChart1"/>
    <dgm:cxn modelId="{B749F67B-59BA-47F9-B979-53ECC7B4AAF6}" type="presParOf" srcId="{E636A5F1-485E-4D22-97C3-C0DFE63F5049}" destId="{C4EFB697-DA87-4BAC-A938-D56482B246C0}" srcOrd="0" destOrd="0" presId="urn:microsoft.com/office/officeart/2005/8/layout/orgChart1"/>
    <dgm:cxn modelId="{59F1E428-BBC2-4C6F-A3C6-DF5289AFE4D0}" type="presParOf" srcId="{C4EFB697-DA87-4BAC-A938-D56482B246C0}" destId="{37CE92C3-2054-46D6-A564-0F8443B4940D}" srcOrd="0" destOrd="0" presId="urn:microsoft.com/office/officeart/2005/8/layout/orgChart1"/>
    <dgm:cxn modelId="{99B5EC0E-9398-4F0C-8C54-C92DA2CF64F3}" type="presParOf" srcId="{C4EFB697-DA87-4BAC-A938-D56482B246C0}" destId="{405B5169-6208-41E7-8FC7-7C0800AEFCE5}" srcOrd="1" destOrd="0" presId="urn:microsoft.com/office/officeart/2005/8/layout/orgChart1"/>
    <dgm:cxn modelId="{F2F1AEC0-8390-45DC-B2B3-25EFA194C119}" type="presParOf" srcId="{E636A5F1-485E-4D22-97C3-C0DFE63F5049}" destId="{752E11E1-F3D3-4709-8DB2-0FEE2F5321BA}" srcOrd="1" destOrd="0" presId="urn:microsoft.com/office/officeart/2005/8/layout/orgChart1"/>
    <dgm:cxn modelId="{A3C76803-0A47-4055-9620-B6A7800A2B59}" type="presParOf" srcId="{E636A5F1-485E-4D22-97C3-C0DFE63F5049}" destId="{F1F16932-B63B-49FC-8925-F6B233F34A91}" srcOrd="2" destOrd="0" presId="urn:microsoft.com/office/officeart/2005/8/layout/orgChart1"/>
    <dgm:cxn modelId="{63C02D24-39BA-4C73-B314-5D1A4A4A3E4D}" type="presParOf" srcId="{94DF8F69-CD52-4236-B043-3CFFD3453FD2}" destId="{1C17FA25-DB93-41D0-BFCA-7732CBA3A072}" srcOrd="2" destOrd="0" presId="urn:microsoft.com/office/officeart/2005/8/layout/orgChart1"/>
    <dgm:cxn modelId="{DFE09589-8673-4796-8237-2475EB388FA1}" type="presParOf" srcId="{545D34B1-F8A9-43BD-BA7A-90023A22BA10}" destId="{A6E89C76-923E-4F53-95BB-704CAB33E0DC}" srcOrd="2" destOrd="0" presId="urn:microsoft.com/office/officeart/2005/8/layout/orgChart1"/>
    <dgm:cxn modelId="{8B9219EE-F273-45CE-B0AC-5DB71607E1EE}" type="presParOf" srcId="{B83A5ACD-8F8F-4C95-936A-1229D46E1FFD}" destId="{7693D42C-4D7C-4FC4-B555-2E849AE6B164}" srcOrd="2" destOrd="0" presId="urn:microsoft.com/office/officeart/2005/8/layout/orgChart1"/>
    <dgm:cxn modelId="{E61043FB-03DB-43A0-8BCB-2288E3135842}" type="presParOf" srcId="{B83A5ACD-8F8F-4C95-936A-1229D46E1FFD}" destId="{0393B28A-DE8B-4053-A16B-16CAEBFE7F84}" srcOrd="3" destOrd="0" presId="urn:microsoft.com/office/officeart/2005/8/layout/orgChart1"/>
    <dgm:cxn modelId="{CEFA2FB8-FA09-4C93-AF0D-6D993AA92269}" type="presParOf" srcId="{0393B28A-DE8B-4053-A16B-16CAEBFE7F84}" destId="{52214800-6455-402C-AE35-52164FB19340}" srcOrd="0" destOrd="0" presId="urn:microsoft.com/office/officeart/2005/8/layout/orgChart1"/>
    <dgm:cxn modelId="{6E8EBA11-E27A-4D3D-8E8F-C48720C99EEA}" type="presParOf" srcId="{52214800-6455-402C-AE35-52164FB19340}" destId="{CB1672C0-5DA3-4BF2-9FC7-286E3C9CC0E0}" srcOrd="0" destOrd="0" presId="urn:microsoft.com/office/officeart/2005/8/layout/orgChart1"/>
    <dgm:cxn modelId="{EC401321-6466-458D-BF32-CF4D643528AE}" type="presParOf" srcId="{52214800-6455-402C-AE35-52164FB19340}" destId="{5B914E23-0697-47BA-B09A-3756DDEB1982}" srcOrd="1" destOrd="0" presId="urn:microsoft.com/office/officeart/2005/8/layout/orgChart1"/>
    <dgm:cxn modelId="{9F2364D1-25A8-487C-9E90-54AB950E76B1}" type="presParOf" srcId="{0393B28A-DE8B-4053-A16B-16CAEBFE7F84}" destId="{D930903C-3D36-4F28-822E-8477E9187E12}" srcOrd="1" destOrd="0" presId="urn:microsoft.com/office/officeart/2005/8/layout/orgChart1"/>
    <dgm:cxn modelId="{594D52AC-943F-4A94-9268-E78CEED6F744}" type="presParOf" srcId="{D930903C-3D36-4F28-822E-8477E9187E12}" destId="{A19F6594-F7CA-4877-B927-C49107EF5239}" srcOrd="0" destOrd="0" presId="urn:microsoft.com/office/officeart/2005/8/layout/orgChart1"/>
    <dgm:cxn modelId="{163A5881-7896-4AB9-9A48-4EDEF2048D69}" type="presParOf" srcId="{D930903C-3D36-4F28-822E-8477E9187E12}" destId="{CB0CFC9B-FCA1-46B0-BA36-4C7FA25386C5}" srcOrd="1" destOrd="0" presId="urn:microsoft.com/office/officeart/2005/8/layout/orgChart1"/>
    <dgm:cxn modelId="{5C2865D3-3C99-4E6D-90AE-219CB8778F63}" type="presParOf" srcId="{CB0CFC9B-FCA1-46B0-BA36-4C7FA25386C5}" destId="{C402ED94-B724-4122-B92E-87B54DF97CCB}" srcOrd="0" destOrd="0" presId="urn:microsoft.com/office/officeart/2005/8/layout/orgChart1"/>
    <dgm:cxn modelId="{E06CE13E-5CB8-4E5D-89B6-CCEECFB46974}" type="presParOf" srcId="{C402ED94-B724-4122-B92E-87B54DF97CCB}" destId="{7C710E43-6526-4EAC-BA6E-AABC6111208C}" srcOrd="0" destOrd="0" presId="urn:microsoft.com/office/officeart/2005/8/layout/orgChart1"/>
    <dgm:cxn modelId="{97C183AC-E111-47B1-804C-79436FA7161D}" type="presParOf" srcId="{C402ED94-B724-4122-B92E-87B54DF97CCB}" destId="{CB71D519-36EA-4B5A-A37B-27CC3C6B8759}" srcOrd="1" destOrd="0" presId="urn:microsoft.com/office/officeart/2005/8/layout/orgChart1"/>
    <dgm:cxn modelId="{3BE27E1C-0E6E-43DE-BCE9-335C8F615EDF}" type="presParOf" srcId="{CB0CFC9B-FCA1-46B0-BA36-4C7FA25386C5}" destId="{5535B8B1-B633-4FD2-B735-EDB452A76BE8}" srcOrd="1" destOrd="0" presId="urn:microsoft.com/office/officeart/2005/8/layout/orgChart1"/>
    <dgm:cxn modelId="{A63BA3A6-E7EE-49A3-92A9-C322426BA32D}" type="presParOf" srcId="{5535B8B1-B633-4FD2-B735-EDB452A76BE8}" destId="{BB64391B-40D8-449C-AB74-9E7B60254735}" srcOrd="0" destOrd="0" presId="urn:microsoft.com/office/officeart/2005/8/layout/orgChart1"/>
    <dgm:cxn modelId="{7BC61783-ECD4-4B4E-879D-83893889678A}" type="presParOf" srcId="{5535B8B1-B633-4FD2-B735-EDB452A76BE8}" destId="{DFB9EE71-82C5-4F39-A7FF-C8F3E69E74E4}" srcOrd="1" destOrd="0" presId="urn:microsoft.com/office/officeart/2005/8/layout/orgChart1"/>
    <dgm:cxn modelId="{39CA3CA0-37E4-4198-B28C-BB0284419CBA}" type="presParOf" srcId="{DFB9EE71-82C5-4F39-A7FF-C8F3E69E74E4}" destId="{4C86B830-2A19-4957-BEB3-BF60943A7782}" srcOrd="0" destOrd="0" presId="urn:microsoft.com/office/officeart/2005/8/layout/orgChart1"/>
    <dgm:cxn modelId="{883791FC-23B9-42D6-B400-5712960B56B1}" type="presParOf" srcId="{4C86B830-2A19-4957-BEB3-BF60943A7782}" destId="{23D2307C-11E9-4A16-A7D3-59D79AD22229}" srcOrd="0" destOrd="0" presId="urn:microsoft.com/office/officeart/2005/8/layout/orgChart1"/>
    <dgm:cxn modelId="{0EACA931-474D-4088-B0A4-625C96ECD38C}" type="presParOf" srcId="{4C86B830-2A19-4957-BEB3-BF60943A7782}" destId="{87AC9AD2-BB2F-4500-A2A8-49A1E9C26B03}" srcOrd="1" destOrd="0" presId="urn:microsoft.com/office/officeart/2005/8/layout/orgChart1"/>
    <dgm:cxn modelId="{DA5ABAFA-8FA3-4A98-B890-E386AD005BB3}" type="presParOf" srcId="{DFB9EE71-82C5-4F39-A7FF-C8F3E69E74E4}" destId="{EAFA974B-561D-473F-AA2A-F8AB6F9244D3}" srcOrd="1" destOrd="0" presId="urn:microsoft.com/office/officeart/2005/8/layout/orgChart1"/>
    <dgm:cxn modelId="{7B35F193-0F4D-4659-A06B-D388929F318D}" type="presParOf" srcId="{DFB9EE71-82C5-4F39-A7FF-C8F3E69E74E4}" destId="{6B9D6AC4-66E1-4B7E-8C30-98A2A371E8E3}" srcOrd="2" destOrd="0" presId="urn:microsoft.com/office/officeart/2005/8/layout/orgChart1"/>
    <dgm:cxn modelId="{43CB6ACD-E4FE-453D-AD8F-A187A6BE9852}" type="presParOf" srcId="{CB0CFC9B-FCA1-46B0-BA36-4C7FA25386C5}" destId="{28E41B90-513B-4A4A-8195-5C7112D6DAAF}" srcOrd="2" destOrd="0" presId="urn:microsoft.com/office/officeart/2005/8/layout/orgChart1"/>
    <dgm:cxn modelId="{540E461C-1BF0-4AB8-8FA7-071D652614AE}" type="presParOf" srcId="{D930903C-3D36-4F28-822E-8477E9187E12}" destId="{4A2EC575-6ABA-44F9-855A-223B321604B0}" srcOrd="2" destOrd="0" presId="urn:microsoft.com/office/officeart/2005/8/layout/orgChart1"/>
    <dgm:cxn modelId="{75D24176-31D7-42FB-B6EF-F2CFB284695E}" type="presParOf" srcId="{D930903C-3D36-4F28-822E-8477E9187E12}" destId="{979F2A59-072C-485C-9F84-939B317529E0}" srcOrd="3" destOrd="0" presId="urn:microsoft.com/office/officeart/2005/8/layout/orgChart1"/>
    <dgm:cxn modelId="{10BD521A-7777-415C-8453-3B102E28A3B0}" type="presParOf" srcId="{979F2A59-072C-485C-9F84-939B317529E0}" destId="{B45A8E2E-845B-4E8A-8BE2-EA0D81266825}" srcOrd="0" destOrd="0" presId="urn:microsoft.com/office/officeart/2005/8/layout/orgChart1"/>
    <dgm:cxn modelId="{B148A819-CF80-458E-BFC8-D1BCAEE585CE}" type="presParOf" srcId="{B45A8E2E-845B-4E8A-8BE2-EA0D81266825}" destId="{A21CE8F1-D51F-424C-89DA-040434D9778E}" srcOrd="0" destOrd="0" presId="urn:microsoft.com/office/officeart/2005/8/layout/orgChart1"/>
    <dgm:cxn modelId="{1CC51ED0-AAA9-453B-96DD-6E4CDF2AF6B2}" type="presParOf" srcId="{B45A8E2E-845B-4E8A-8BE2-EA0D81266825}" destId="{58348122-BEAA-42B6-A6E8-48D1FA5BE43C}" srcOrd="1" destOrd="0" presId="urn:microsoft.com/office/officeart/2005/8/layout/orgChart1"/>
    <dgm:cxn modelId="{AECC7935-FFFA-485C-966F-267AD14C9C4D}" type="presParOf" srcId="{979F2A59-072C-485C-9F84-939B317529E0}" destId="{7520AAF6-EE39-4D68-B2F5-EC10A76F6900}" srcOrd="1" destOrd="0" presId="urn:microsoft.com/office/officeart/2005/8/layout/orgChart1"/>
    <dgm:cxn modelId="{3990B0EE-708F-45EA-8C53-226ADFEA3031}" type="presParOf" srcId="{7520AAF6-EE39-4D68-B2F5-EC10A76F6900}" destId="{4C35C35B-05BC-4F13-B968-8B3F59EC1303}" srcOrd="0" destOrd="0" presId="urn:microsoft.com/office/officeart/2005/8/layout/orgChart1"/>
    <dgm:cxn modelId="{B57ED114-7D00-4FAE-B1AE-1EEF5EF70E4B}" type="presParOf" srcId="{7520AAF6-EE39-4D68-B2F5-EC10A76F6900}" destId="{1808BC29-53A5-4228-AB7A-9DEBA1561BA7}" srcOrd="1" destOrd="0" presId="urn:microsoft.com/office/officeart/2005/8/layout/orgChart1"/>
    <dgm:cxn modelId="{BF0950D9-A3FE-4FE7-9517-266EA82F9A36}" type="presParOf" srcId="{1808BC29-53A5-4228-AB7A-9DEBA1561BA7}" destId="{A763CA49-D44D-4D64-A429-F13FD03345DF}" srcOrd="0" destOrd="0" presId="urn:microsoft.com/office/officeart/2005/8/layout/orgChart1"/>
    <dgm:cxn modelId="{991ED149-FC35-494B-9CC9-A972DD851410}" type="presParOf" srcId="{A763CA49-D44D-4D64-A429-F13FD03345DF}" destId="{37EECF35-771A-49EA-84E3-F35E1E11A22D}" srcOrd="0" destOrd="0" presId="urn:microsoft.com/office/officeart/2005/8/layout/orgChart1"/>
    <dgm:cxn modelId="{6F4E96DF-BE4B-421B-996B-BCE1FF8ADA47}" type="presParOf" srcId="{A763CA49-D44D-4D64-A429-F13FD03345DF}" destId="{0F61F7ED-F715-44F1-A2C7-4FF8FE14D731}" srcOrd="1" destOrd="0" presId="urn:microsoft.com/office/officeart/2005/8/layout/orgChart1"/>
    <dgm:cxn modelId="{A02E71EE-5084-4378-9154-B1D2AED92FAC}" type="presParOf" srcId="{1808BC29-53A5-4228-AB7A-9DEBA1561BA7}" destId="{ED93C3BA-1EC1-4A32-94D4-A323BA21F855}" srcOrd="1" destOrd="0" presId="urn:microsoft.com/office/officeart/2005/8/layout/orgChart1"/>
    <dgm:cxn modelId="{B894F3FC-DC2C-49EE-AB1B-A9F2A202D591}" type="presParOf" srcId="{1808BC29-53A5-4228-AB7A-9DEBA1561BA7}" destId="{FD9881E1-E6A7-4F90-BC3C-33BD599433F6}" srcOrd="2" destOrd="0" presId="urn:microsoft.com/office/officeart/2005/8/layout/orgChart1"/>
    <dgm:cxn modelId="{94000884-1901-4409-8A0D-8150E6292438}" type="presParOf" srcId="{7520AAF6-EE39-4D68-B2F5-EC10A76F6900}" destId="{BC559A45-46AA-4FD5-ACCB-BF94168C7CCD}" srcOrd="2" destOrd="0" presId="urn:microsoft.com/office/officeart/2005/8/layout/orgChart1"/>
    <dgm:cxn modelId="{612EBCC4-02B8-495C-9521-0223563E6406}" type="presParOf" srcId="{7520AAF6-EE39-4D68-B2F5-EC10A76F6900}" destId="{A903E9BD-E51A-4639-B3AA-7298F4D802A8}" srcOrd="3" destOrd="0" presId="urn:microsoft.com/office/officeart/2005/8/layout/orgChart1"/>
    <dgm:cxn modelId="{65977B7E-D4C9-4092-B3FC-589DD88A0990}" type="presParOf" srcId="{A903E9BD-E51A-4639-B3AA-7298F4D802A8}" destId="{511600B4-83DA-4065-A888-B727F71E0E70}" srcOrd="0" destOrd="0" presId="urn:microsoft.com/office/officeart/2005/8/layout/orgChart1"/>
    <dgm:cxn modelId="{DD30F0EA-3E4F-4410-A7A2-B7D2AAC5BD1B}" type="presParOf" srcId="{511600B4-83DA-4065-A888-B727F71E0E70}" destId="{CF301986-A118-4A6B-A14B-49BA32A60EAF}" srcOrd="0" destOrd="0" presId="urn:microsoft.com/office/officeart/2005/8/layout/orgChart1"/>
    <dgm:cxn modelId="{0DB84861-94D1-4790-BAF8-F8E534E452DB}" type="presParOf" srcId="{511600B4-83DA-4065-A888-B727F71E0E70}" destId="{81C3AC1A-917F-4E95-B303-42241251E640}" srcOrd="1" destOrd="0" presId="urn:microsoft.com/office/officeart/2005/8/layout/orgChart1"/>
    <dgm:cxn modelId="{EADA8E1D-3B94-4053-AFA1-F6EBD4677E6D}" type="presParOf" srcId="{A903E9BD-E51A-4639-B3AA-7298F4D802A8}" destId="{A6D39CC1-371A-44D8-9B13-724433E5C8FB}" srcOrd="1" destOrd="0" presId="urn:microsoft.com/office/officeart/2005/8/layout/orgChart1"/>
    <dgm:cxn modelId="{05E013F8-B46C-44F8-BD59-CC589710D004}" type="presParOf" srcId="{A903E9BD-E51A-4639-B3AA-7298F4D802A8}" destId="{2869067F-9454-4B40-AE73-13B5667E0743}" srcOrd="2" destOrd="0" presId="urn:microsoft.com/office/officeart/2005/8/layout/orgChart1"/>
    <dgm:cxn modelId="{88D45E97-8CB3-4ED5-BA8B-513B9573B68D}" type="presParOf" srcId="{7520AAF6-EE39-4D68-B2F5-EC10A76F6900}" destId="{43F4475E-3FA9-454C-B135-D08647DE16D0}" srcOrd="4" destOrd="0" presId="urn:microsoft.com/office/officeart/2005/8/layout/orgChart1"/>
    <dgm:cxn modelId="{59D60EBB-8505-473E-AA3B-F23E5DB7126E}" type="presParOf" srcId="{7520AAF6-EE39-4D68-B2F5-EC10A76F6900}" destId="{2754C6CE-DEA2-44BF-A377-BEF308470683}" srcOrd="5" destOrd="0" presId="urn:microsoft.com/office/officeart/2005/8/layout/orgChart1"/>
    <dgm:cxn modelId="{614A708C-144C-45FC-99B6-B3D51150CE41}" type="presParOf" srcId="{2754C6CE-DEA2-44BF-A377-BEF308470683}" destId="{BC5A8ADA-6D6C-4EAE-8443-87D2C431305C}" srcOrd="0" destOrd="0" presId="urn:microsoft.com/office/officeart/2005/8/layout/orgChart1"/>
    <dgm:cxn modelId="{C822EE10-8E59-44C6-812D-9E1F97E4EA97}" type="presParOf" srcId="{BC5A8ADA-6D6C-4EAE-8443-87D2C431305C}" destId="{417B9726-652D-4E84-8FBF-0275CB0F6D6C}" srcOrd="0" destOrd="0" presId="urn:microsoft.com/office/officeart/2005/8/layout/orgChart1"/>
    <dgm:cxn modelId="{53CB1157-04A4-480B-B766-C06F7A5FC28D}" type="presParOf" srcId="{BC5A8ADA-6D6C-4EAE-8443-87D2C431305C}" destId="{4780274C-B69C-46A9-99B0-79B51D4544A8}" srcOrd="1" destOrd="0" presId="urn:microsoft.com/office/officeart/2005/8/layout/orgChart1"/>
    <dgm:cxn modelId="{61D4E688-EB09-4481-964A-2EFA0848B730}" type="presParOf" srcId="{2754C6CE-DEA2-44BF-A377-BEF308470683}" destId="{54CF150C-B595-45C3-9345-BCC4EB733D02}" srcOrd="1" destOrd="0" presId="urn:microsoft.com/office/officeart/2005/8/layout/orgChart1"/>
    <dgm:cxn modelId="{289DF607-6666-4535-94DD-9382EABC2580}" type="presParOf" srcId="{2754C6CE-DEA2-44BF-A377-BEF308470683}" destId="{DD0B09B9-F484-4E67-98A1-5A6D75C6A933}" srcOrd="2" destOrd="0" presId="urn:microsoft.com/office/officeart/2005/8/layout/orgChart1"/>
    <dgm:cxn modelId="{D3945516-5EC9-4799-B3FB-422D5DE9CABF}" type="presParOf" srcId="{979F2A59-072C-485C-9F84-939B317529E0}" destId="{36C6DABC-9A7F-46DD-A9B8-678588B6F17A}" srcOrd="2" destOrd="0" presId="urn:microsoft.com/office/officeart/2005/8/layout/orgChart1"/>
    <dgm:cxn modelId="{9BFAE798-DFA4-487B-9408-760B38859647}" type="presParOf" srcId="{D930903C-3D36-4F28-822E-8477E9187E12}" destId="{2860EB5F-FDA5-4AEE-99E1-0B8D713E7A20}" srcOrd="4" destOrd="0" presId="urn:microsoft.com/office/officeart/2005/8/layout/orgChart1"/>
    <dgm:cxn modelId="{777CEE99-6D19-4B91-9D50-67F45BB80D54}" type="presParOf" srcId="{D930903C-3D36-4F28-822E-8477E9187E12}" destId="{1A2DF63A-63E2-42FA-A9F0-4DB9C24FA6AF}" srcOrd="5" destOrd="0" presId="urn:microsoft.com/office/officeart/2005/8/layout/orgChart1"/>
    <dgm:cxn modelId="{7D583735-78AB-4C2F-9630-3A4DFC8FC7A3}" type="presParOf" srcId="{1A2DF63A-63E2-42FA-A9F0-4DB9C24FA6AF}" destId="{CADD6403-0CC4-4997-A91C-ED21F6BB353B}" srcOrd="0" destOrd="0" presId="urn:microsoft.com/office/officeart/2005/8/layout/orgChart1"/>
    <dgm:cxn modelId="{4940D4B7-E4A2-4E78-A9D7-A4D1D7B8A61E}" type="presParOf" srcId="{CADD6403-0CC4-4997-A91C-ED21F6BB353B}" destId="{A39007E3-C1AC-4980-B9FB-7C6882742CFE}" srcOrd="0" destOrd="0" presId="urn:microsoft.com/office/officeart/2005/8/layout/orgChart1"/>
    <dgm:cxn modelId="{1E9E94CE-AFA5-45AE-B6C9-EA383083C501}" type="presParOf" srcId="{CADD6403-0CC4-4997-A91C-ED21F6BB353B}" destId="{9C19BA42-64B0-48D2-8E7D-977C618DC971}" srcOrd="1" destOrd="0" presId="urn:microsoft.com/office/officeart/2005/8/layout/orgChart1"/>
    <dgm:cxn modelId="{62159364-E58A-4E37-A456-D35A49B976B5}" type="presParOf" srcId="{1A2DF63A-63E2-42FA-A9F0-4DB9C24FA6AF}" destId="{4FBF6AF3-C24F-43C8-BD18-C77664655328}" srcOrd="1" destOrd="0" presId="urn:microsoft.com/office/officeart/2005/8/layout/orgChart1"/>
    <dgm:cxn modelId="{48E9195F-BC54-4B81-A9B4-BB049C91C1B7}" type="presParOf" srcId="{4FBF6AF3-C24F-43C8-BD18-C77664655328}" destId="{523F8B4E-C193-45F8-939A-60A31C96E626}" srcOrd="0" destOrd="0" presId="urn:microsoft.com/office/officeart/2005/8/layout/orgChart1"/>
    <dgm:cxn modelId="{D45D0624-DB3F-4844-BC4A-28609F9E3080}" type="presParOf" srcId="{4FBF6AF3-C24F-43C8-BD18-C77664655328}" destId="{464F8973-462A-4E4B-87EA-F7DB2E64C49D}" srcOrd="1" destOrd="0" presId="urn:microsoft.com/office/officeart/2005/8/layout/orgChart1"/>
    <dgm:cxn modelId="{9F76FC6F-92F3-40A5-9C23-AB87551DE975}" type="presParOf" srcId="{464F8973-462A-4E4B-87EA-F7DB2E64C49D}" destId="{E274B307-D3E7-4048-B170-D1CBEA484B11}" srcOrd="0" destOrd="0" presId="urn:microsoft.com/office/officeart/2005/8/layout/orgChart1"/>
    <dgm:cxn modelId="{D8541F79-26E7-40A5-8EE4-9FD239940783}" type="presParOf" srcId="{E274B307-D3E7-4048-B170-D1CBEA484B11}" destId="{FB6E39E2-E47E-4A12-BAC7-F12A88FC8B58}" srcOrd="0" destOrd="0" presId="urn:microsoft.com/office/officeart/2005/8/layout/orgChart1"/>
    <dgm:cxn modelId="{F3089B19-4C70-477E-9C4B-F25B3DE3D7A7}" type="presParOf" srcId="{E274B307-D3E7-4048-B170-D1CBEA484B11}" destId="{44B0C105-0ED3-4951-A641-D539823B4284}" srcOrd="1" destOrd="0" presId="urn:microsoft.com/office/officeart/2005/8/layout/orgChart1"/>
    <dgm:cxn modelId="{D1CC940C-A9D0-44F7-B4EE-0B159B300416}" type="presParOf" srcId="{464F8973-462A-4E4B-87EA-F7DB2E64C49D}" destId="{EC4DE422-64AA-4B0C-8930-5AF7DAE58742}" srcOrd="1" destOrd="0" presId="urn:microsoft.com/office/officeart/2005/8/layout/orgChart1"/>
    <dgm:cxn modelId="{CA098D93-9067-408C-A1D5-D17D6C336D9E}" type="presParOf" srcId="{EC4DE422-64AA-4B0C-8930-5AF7DAE58742}" destId="{9588D62C-083F-4BBA-8F45-30AD02EB5AF3}" srcOrd="0" destOrd="0" presId="urn:microsoft.com/office/officeart/2005/8/layout/orgChart1"/>
    <dgm:cxn modelId="{4C092A2F-C50E-4E34-B9D7-BAFEF5C81A5E}" type="presParOf" srcId="{EC4DE422-64AA-4B0C-8930-5AF7DAE58742}" destId="{BCAF7A3B-BB61-4F77-9572-EF928017E001}" srcOrd="1" destOrd="0" presId="urn:microsoft.com/office/officeart/2005/8/layout/orgChart1"/>
    <dgm:cxn modelId="{AC7ECBB4-D1D0-47C8-8A53-19B127279EAD}" type="presParOf" srcId="{BCAF7A3B-BB61-4F77-9572-EF928017E001}" destId="{9D48B4AF-7133-4EC3-8A5F-7721B9DF1EF9}" srcOrd="0" destOrd="0" presId="urn:microsoft.com/office/officeart/2005/8/layout/orgChart1"/>
    <dgm:cxn modelId="{786E0D4D-83CD-431B-942C-2C77DA880AEC}" type="presParOf" srcId="{9D48B4AF-7133-4EC3-8A5F-7721B9DF1EF9}" destId="{75F7FB36-60A9-41F1-845E-297772F3564F}" srcOrd="0" destOrd="0" presId="urn:microsoft.com/office/officeart/2005/8/layout/orgChart1"/>
    <dgm:cxn modelId="{2B3CD939-FC83-4B40-A97C-C4C9E0310A63}" type="presParOf" srcId="{9D48B4AF-7133-4EC3-8A5F-7721B9DF1EF9}" destId="{2BACFA56-4348-46EB-888F-4F7A7443253C}" srcOrd="1" destOrd="0" presId="urn:microsoft.com/office/officeart/2005/8/layout/orgChart1"/>
    <dgm:cxn modelId="{D04BF2E1-7CD7-4D0B-AFDE-87B79EE50FFD}" type="presParOf" srcId="{BCAF7A3B-BB61-4F77-9572-EF928017E001}" destId="{3E18F810-C005-41D3-83FD-99D743C1506D}" srcOrd="1" destOrd="0" presId="urn:microsoft.com/office/officeart/2005/8/layout/orgChart1"/>
    <dgm:cxn modelId="{613F5DC1-AB64-40B3-B8A0-FAB2EC33C0F0}" type="presParOf" srcId="{BCAF7A3B-BB61-4F77-9572-EF928017E001}" destId="{707A656E-5840-4337-BB83-DDEBBEEC94AA}" srcOrd="2" destOrd="0" presId="urn:microsoft.com/office/officeart/2005/8/layout/orgChart1"/>
    <dgm:cxn modelId="{E1D375ED-975B-4604-A30F-98339E818CF0}" type="presParOf" srcId="{EC4DE422-64AA-4B0C-8930-5AF7DAE58742}" destId="{3E5EC8FC-D720-4F0A-92D1-361B252775B8}" srcOrd="2" destOrd="0" presId="urn:microsoft.com/office/officeart/2005/8/layout/orgChart1"/>
    <dgm:cxn modelId="{EA63D8DB-ADF9-4ABD-B2EB-54F15A897595}" type="presParOf" srcId="{EC4DE422-64AA-4B0C-8930-5AF7DAE58742}" destId="{D1A58D6E-D629-487D-99C8-0C9772EDDD88}" srcOrd="3" destOrd="0" presId="urn:microsoft.com/office/officeart/2005/8/layout/orgChart1"/>
    <dgm:cxn modelId="{92BB352D-98D6-4842-B5C2-6484A345D6D6}" type="presParOf" srcId="{D1A58D6E-D629-487D-99C8-0C9772EDDD88}" destId="{495C8C5D-8166-4D41-A465-1C2E6B69723D}" srcOrd="0" destOrd="0" presId="urn:microsoft.com/office/officeart/2005/8/layout/orgChart1"/>
    <dgm:cxn modelId="{6F27A49E-0FA5-4181-816F-D7CF304DAE63}" type="presParOf" srcId="{495C8C5D-8166-4D41-A465-1C2E6B69723D}" destId="{A6055B4C-3C25-4E61-B77C-BD4B74E1BA0E}" srcOrd="0" destOrd="0" presId="urn:microsoft.com/office/officeart/2005/8/layout/orgChart1"/>
    <dgm:cxn modelId="{D8BF68EB-2F06-4368-8C5B-73910BDC180C}" type="presParOf" srcId="{495C8C5D-8166-4D41-A465-1C2E6B69723D}" destId="{E62994E5-EA77-475F-BE8B-5B7601323C8D}" srcOrd="1" destOrd="0" presId="urn:microsoft.com/office/officeart/2005/8/layout/orgChart1"/>
    <dgm:cxn modelId="{2F9A0B63-0F76-4944-8858-88C8F2E0D903}" type="presParOf" srcId="{D1A58D6E-D629-487D-99C8-0C9772EDDD88}" destId="{D7E799C5-0037-4373-879A-BC6FB987756D}" srcOrd="1" destOrd="0" presId="urn:microsoft.com/office/officeart/2005/8/layout/orgChart1"/>
    <dgm:cxn modelId="{817ECA85-F78F-4ABB-8B08-8DA6770B88D7}" type="presParOf" srcId="{D1A58D6E-D629-487D-99C8-0C9772EDDD88}" destId="{F337F31F-38FC-45B1-8EF5-3018AADFEF3C}" srcOrd="2" destOrd="0" presId="urn:microsoft.com/office/officeart/2005/8/layout/orgChart1"/>
    <dgm:cxn modelId="{BA014B3C-D4A5-4B6D-A808-BCB101ED75CB}" type="presParOf" srcId="{464F8973-462A-4E4B-87EA-F7DB2E64C49D}" destId="{49F336D4-614D-435A-B70D-423F4E0E513F}" srcOrd="2" destOrd="0" presId="urn:microsoft.com/office/officeart/2005/8/layout/orgChart1"/>
    <dgm:cxn modelId="{EE9660BA-9350-4152-B7AD-D83FABB3D2AA}" type="presParOf" srcId="{4FBF6AF3-C24F-43C8-BD18-C77664655328}" destId="{A0E9C997-40FC-4552-9709-4849166788C5}" srcOrd="2" destOrd="0" presId="urn:microsoft.com/office/officeart/2005/8/layout/orgChart1"/>
    <dgm:cxn modelId="{1E6320B9-3E26-4368-A7DC-AF7A2D15ADDD}" type="presParOf" srcId="{4FBF6AF3-C24F-43C8-BD18-C77664655328}" destId="{11300A05-D014-452A-AD66-3D9B93564F36}" srcOrd="3" destOrd="0" presId="urn:microsoft.com/office/officeart/2005/8/layout/orgChart1"/>
    <dgm:cxn modelId="{F3895477-332C-45C8-8B61-680D92D8871A}" type="presParOf" srcId="{11300A05-D014-452A-AD66-3D9B93564F36}" destId="{C4F96D23-123A-4C87-9A5B-3FF912036EA8}" srcOrd="0" destOrd="0" presId="urn:microsoft.com/office/officeart/2005/8/layout/orgChart1"/>
    <dgm:cxn modelId="{2DA6558F-49C0-49BE-BD26-FD2B17318BCE}" type="presParOf" srcId="{C4F96D23-123A-4C87-9A5B-3FF912036EA8}" destId="{74056562-DC87-4EFD-A36A-EFB1837DEDF5}" srcOrd="0" destOrd="0" presId="urn:microsoft.com/office/officeart/2005/8/layout/orgChart1"/>
    <dgm:cxn modelId="{66BCD32D-9844-4097-9C1E-7866C6770B5B}" type="presParOf" srcId="{C4F96D23-123A-4C87-9A5B-3FF912036EA8}" destId="{54EB4DC4-6980-4452-AD0A-1F063F996F6E}" srcOrd="1" destOrd="0" presId="urn:microsoft.com/office/officeart/2005/8/layout/orgChart1"/>
    <dgm:cxn modelId="{81B4EBA1-6433-4391-9ACB-ADE67CB3D899}" type="presParOf" srcId="{11300A05-D014-452A-AD66-3D9B93564F36}" destId="{9E202579-7FCA-47DD-B347-BFB33F67F365}" srcOrd="1" destOrd="0" presId="urn:microsoft.com/office/officeart/2005/8/layout/orgChart1"/>
    <dgm:cxn modelId="{88EBD413-00E5-47C2-95BE-286A99D80BE0}" type="presParOf" srcId="{11300A05-D014-452A-AD66-3D9B93564F36}" destId="{5AF993A2-5CC8-41EC-8D50-E2A5FDA6D4C8}" srcOrd="2" destOrd="0" presId="urn:microsoft.com/office/officeart/2005/8/layout/orgChart1"/>
    <dgm:cxn modelId="{0F638054-2488-4BDA-AA44-F21C4891E188}" type="presParOf" srcId="{4FBF6AF3-C24F-43C8-BD18-C77664655328}" destId="{974CD343-DA76-45FF-93D3-B361023ACE94}" srcOrd="4" destOrd="0" presId="urn:microsoft.com/office/officeart/2005/8/layout/orgChart1"/>
    <dgm:cxn modelId="{0E982E2D-2D5A-458E-8BA1-F68A664FFC47}" type="presParOf" srcId="{4FBF6AF3-C24F-43C8-BD18-C77664655328}" destId="{BDA6CD9B-136E-4D2B-9E32-E8408C5135BC}" srcOrd="5" destOrd="0" presId="urn:microsoft.com/office/officeart/2005/8/layout/orgChart1"/>
    <dgm:cxn modelId="{B0A28A68-A3A3-4D9F-8DAA-55E527183B72}" type="presParOf" srcId="{BDA6CD9B-136E-4D2B-9E32-E8408C5135BC}" destId="{80605565-A7FE-4C4A-8A85-4285A1D254F6}" srcOrd="0" destOrd="0" presId="urn:microsoft.com/office/officeart/2005/8/layout/orgChart1"/>
    <dgm:cxn modelId="{C92B7D5F-38AA-4A55-8459-5B9D6618B393}" type="presParOf" srcId="{80605565-A7FE-4C4A-8A85-4285A1D254F6}" destId="{ACE14AA7-435D-4822-8882-8B3E946D0A7C}" srcOrd="0" destOrd="0" presId="urn:microsoft.com/office/officeart/2005/8/layout/orgChart1"/>
    <dgm:cxn modelId="{F8FA55BA-3273-49CD-AE97-2919A4CBE979}" type="presParOf" srcId="{80605565-A7FE-4C4A-8A85-4285A1D254F6}" destId="{5D423177-B415-46BC-A8ED-3F8A07ADE8DF}" srcOrd="1" destOrd="0" presId="urn:microsoft.com/office/officeart/2005/8/layout/orgChart1"/>
    <dgm:cxn modelId="{76E60740-D370-4F3A-9DA4-869D68AF488C}" type="presParOf" srcId="{BDA6CD9B-136E-4D2B-9E32-E8408C5135BC}" destId="{85316FB4-A48B-40BB-B85F-7931585CB88C}" srcOrd="1" destOrd="0" presId="urn:microsoft.com/office/officeart/2005/8/layout/orgChart1"/>
    <dgm:cxn modelId="{D599E00D-E1C7-4C79-92BB-B614C789E8C5}" type="presParOf" srcId="{BDA6CD9B-136E-4D2B-9E32-E8408C5135BC}" destId="{353B5C83-14EC-467C-B46F-CF327AFA39E0}" srcOrd="2" destOrd="0" presId="urn:microsoft.com/office/officeart/2005/8/layout/orgChart1"/>
    <dgm:cxn modelId="{DFA08F8A-67D9-4160-8EEE-6008AA7E8225}" type="presParOf" srcId="{1A2DF63A-63E2-42FA-A9F0-4DB9C24FA6AF}" destId="{E75E801E-34BD-4101-BDF7-3B08639770C2}" srcOrd="2" destOrd="0" presId="urn:microsoft.com/office/officeart/2005/8/layout/orgChart1"/>
    <dgm:cxn modelId="{617BC6F1-183A-48A5-84ED-77EFA19F55CD}" type="presParOf" srcId="{0393B28A-DE8B-4053-A16B-16CAEBFE7F84}" destId="{70A73246-C5C4-40F6-82C0-4F99CA4B32BA}" srcOrd="2" destOrd="0" presId="urn:microsoft.com/office/officeart/2005/8/layout/orgChart1"/>
    <dgm:cxn modelId="{E6F50651-C922-4066-983F-B34753CDB8A8}" type="presParOf" srcId="{B83A5ACD-8F8F-4C95-936A-1229D46E1FFD}" destId="{587DF990-80DC-4017-BA65-EBCC9C3BEA7D}" srcOrd="4" destOrd="0" presId="urn:microsoft.com/office/officeart/2005/8/layout/orgChart1"/>
    <dgm:cxn modelId="{0207F086-8363-4F49-95FA-2B7E927E99D9}" type="presParOf" srcId="{B83A5ACD-8F8F-4C95-936A-1229D46E1FFD}" destId="{16384648-1197-476E-ABEF-07F5FC952625}" srcOrd="5" destOrd="0" presId="urn:microsoft.com/office/officeart/2005/8/layout/orgChart1"/>
    <dgm:cxn modelId="{9BB54D1F-0289-4F21-83C6-B158C1F2E5C9}" type="presParOf" srcId="{16384648-1197-476E-ABEF-07F5FC952625}" destId="{A32B97F9-25B1-4C46-9D0C-137D96FFDC71}" srcOrd="0" destOrd="0" presId="urn:microsoft.com/office/officeart/2005/8/layout/orgChart1"/>
    <dgm:cxn modelId="{73D85622-580C-4A63-8178-B35F16B472F6}" type="presParOf" srcId="{A32B97F9-25B1-4C46-9D0C-137D96FFDC71}" destId="{7A6186E4-C380-491F-9CB2-A68A4C3EBC0E}" srcOrd="0" destOrd="0" presId="urn:microsoft.com/office/officeart/2005/8/layout/orgChart1"/>
    <dgm:cxn modelId="{BD8169FF-D658-491F-B50F-4C4019344A1A}" type="presParOf" srcId="{A32B97F9-25B1-4C46-9D0C-137D96FFDC71}" destId="{57EC64B2-CFE4-4BAD-ACB0-6F22C2952CFA}" srcOrd="1" destOrd="0" presId="urn:microsoft.com/office/officeart/2005/8/layout/orgChart1"/>
    <dgm:cxn modelId="{8D171ABC-2F24-4B28-9BAB-D24BC12FBA79}" type="presParOf" srcId="{16384648-1197-476E-ABEF-07F5FC952625}" destId="{5E3A8D97-49FB-47C6-8133-2CD796754D5A}" srcOrd="1" destOrd="0" presId="urn:microsoft.com/office/officeart/2005/8/layout/orgChart1"/>
    <dgm:cxn modelId="{AB9745AB-A817-4C0C-A844-81147B5D3246}" type="presParOf" srcId="{5E3A8D97-49FB-47C6-8133-2CD796754D5A}" destId="{97DE9C19-B2E2-41E3-A9FA-57DE85602220}" srcOrd="0" destOrd="0" presId="urn:microsoft.com/office/officeart/2005/8/layout/orgChart1"/>
    <dgm:cxn modelId="{E4DB76D0-E3E3-4F2D-9D92-23A9B2D22E44}" type="presParOf" srcId="{5E3A8D97-49FB-47C6-8133-2CD796754D5A}" destId="{621264EC-56B2-4B88-8F28-C428DE5427B7}" srcOrd="1" destOrd="0" presId="urn:microsoft.com/office/officeart/2005/8/layout/orgChart1"/>
    <dgm:cxn modelId="{5D4C7ECC-6531-469D-8FD8-FA9AC9210137}" type="presParOf" srcId="{621264EC-56B2-4B88-8F28-C428DE5427B7}" destId="{734754C2-639C-4BB3-BFA1-22E0AFF16C1C}" srcOrd="0" destOrd="0" presId="urn:microsoft.com/office/officeart/2005/8/layout/orgChart1"/>
    <dgm:cxn modelId="{40A619C0-0F1C-4270-BF15-648D833F90D3}" type="presParOf" srcId="{734754C2-639C-4BB3-BFA1-22E0AFF16C1C}" destId="{FE239884-A219-4361-97F6-849142BDC276}" srcOrd="0" destOrd="0" presId="urn:microsoft.com/office/officeart/2005/8/layout/orgChart1"/>
    <dgm:cxn modelId="{80077CB5-CC07-46C4-AA3F-A9F94CD9CE8D}" type="presParOf" srcId="{734754C2-639C-4BB3-BFA1-22E0AFF16C1C}" destId="{070DDCC3-DEF9-4CC5-8637-3E64B17426C3}" srcOrd="1" destOrd="0" presId="urn:microsoft.com/office/officeart/2005/8/layout/orgChart1"/>
    <dgm:cxn modelId="{AEEB4E48-A527-458E-87BC-DD1FDC275768}" type="presParOf" srcId="{621264EC-56B2-4B88-8F28-C428DE5427B7}" destId="{14B3E45C-18B9-402D-83A3-E3CC1EE6C2A7}" srcOrd="1" destOrd="0" presId="urn:microsoft.com/office/officeart/2005/8/layout/orgChart1"/>
    <dgm:cxn modelId="{A9394267-EF99-4FF5-B8B3-7F5725211764}" type="presParOf" srcId="{621264EC-56B2-4B88-8F28-C428DE5427B7}" destId="{B140497C-A19B-4CE2-B553-D488A377326E}" srcOrd="2" destOrd="0" presId="urn:microsoft.com/office/officeart/2005/8/layout/orgChart1"/>
    <dgm:cxn modelId="{0EDFA04A-9CE3-458F-BB14-883F442487DB}" type="presParOf" srcId="{5E3A8D97-49FB-47C6-8133-2CD796754D5A}" destId="{AF9F25FF-21C9-466B-A042-43DE58111C73}" srcOrd="2" destOrd="0" presId="urn:microsoft.com/office/officeart/2005/8/layout/orgChart1"/>
    <dgm:cxn modelId="{09FCDA55-F985-4B78-B9CF-A9E25EED9449}" type="presParOf" srcId="{5E3A8D97-49FB-47C6-8133-2CD796754D5A}" destId="{60C6785A-6348-4C7E-9226-9406FAEC6E78}" srcOrd="3" destOrd="0" presId="urn:microsoft.com/office/officeart/2005/8/layout/orgChart1"/>
    <dgm:cxn modelId="{957C9D7E-1E69-4283-A4FE-8D7C95B48254}" type="presParOf" srcId="{60C6785A-6348-4C7E-9226-9406FAEC6E78}" destId="{709C7DB5-08BE-437A-8EA7-75D334990415}" srcOrd="0" destOrd="0" presId="urn:microsoft.com/office/officeart/2005/8/layout/orgChart1"/>
    <dgm:cxn modelId="{98821C9A-691D-4378-9D78-204FDF34F0C0}" type="presParOf" srcId="{709C7DB5-08BE-437A-8EA7-75D334990415}" destId="{137DD52C-D673-4BD0-ACE7-FF4BB95F8260}" srcOrd="0" destOrd="0" presId="urn:microsoft.com/office/officeart/2005/8/layout/orgChart1"/>
    <dgm:cxn modelId="{1E13FE53-0182-4517-A7E4-0A488F7859A0}" type="presParOf" srcId="{709C7DB5-08BE-437A-8EA7-75D334990415}" destId="{7C2B0467-5A53-4E1B-A0C5-2F75690894BA}" srcOrd="1" destOrd="0" presId="urn:microsoft.com/office/officeart/2005/8/layout/orgChart1"/>
    <dgm:cxn modelId="{93039B52-E9CB-41B1-900F-9B146AF58E36}" type="presParOf" srcId="{60C6785A-6348-4C7E-9226-9406FAEC6E78}" destId="{E2E0D36D-8AD3-43A6-9A1F-E67EA6258A2B}" srcOrd="1" destOrd="0" presId="urn:microsoft.com/office/officeart/2005/8/layout/orgChart1"/>
    <dgm:cxn modelId="{E4F58354-D3EF-47EB-9638-E0789492B953}" type="presParOf" srcId="{E2E0D36D-8AD3-43A6-9A1F-E67EA6258A2B}" destId="{9BC32CFF-5239-46F1-8869-204B9477ACD2}" srcOrd="0" destOrd="0" presId="urn:microsoft.com/office/officeart/2005/8/layout/orgChart1"/>
    <dgm:cxn modelId="{A7AC69CB-41AC-455F-937B-535D3C389E83}" type="presParOf" srcId="{E2E0D36D-8AD3-43A6-9A1F-E67EA6258A2B}" destId="{BD686AD6-2A39-42B9-A2D5-0E5F32F1F0BE}" srcOrd="1" destOrd="0" presId="urn:microsoft.com/office/officeart/2005/8/layout/orgChart1"/>
    <dgm:cxn modelId="{FE02F716-4F14-4B28-BE2B-5AC1561114D2}" type="presParOf" srcId="{BD686AD6-2A39-42B9-A2D5-0E5F32F1F0BE}" destId="{5431D5CA-13D0-4308-B274-1978BAC41C94}" srcOrd="0" destOrd="0" presId="urn:microsoft.com/office/officeart/2005/8/layout/orgChart1"/>
    <dgm:cxn modelId="{49F84B7A-ACE5-4FC3-92E9-1207AA61D4C9}" type="presParOf" srcId="{5431D5CA-13D0-4308-B274-1978BAC41C94}" destId="{E486A5CF-F19C-4565-9C20-FA3F0918D6D6}" srcOrd="0" destOrd="0" presId="urn:microsoft.com/office/officeart/2005/8/layout/orgChart1"/>
    <dgm:cxn modelId="{3A9B961F-45CC-499B-8866-D3CF31A39F60}" type="presParOf" srcId="{5431D5CA-13D0-4308-B274-1978BAC41C94}" destId="{0C23AA30-7570-4D99-8EB4-49509A6D5A2B}" srcOrd="1" destOrd="0" presId="urn:microsoft.com/office/officeart/2005/8/layout/orgChart1"/>
    <dgm:cxn modelId="{7E1F0A1F-EBF6-4B1F-85E7-B46C6B0DCEB5}" type="presParOf" srcId="{BD686AD6-2A39-42B9-A2D5-0E5F32F1F0BE}" destId="{6EEEF059-4ABD-43FE-B883-137EE7A02695}" srcOrd="1" destOrd="0" presId="urn:microsoft.com/office/officeart/2005/8/layout/orgChart1"/>
    <dgm:cxn modelId="{56E7E541-A200-45CD-83D3-5D72BA505091}" type="presParOf" srcId="{BD686AD6-2A39-42B9-A2D5-0E5F32F1F0BE}" destId="{0425A84F-795C-4AE2-937A-04175B548565}" srcOrd="2" destOrd="0" presId="urn:microsoft.com/office/officeart/2005/8/layout/orgChart1"/>
    <dgm:cxn modelId="{8680EDC3-CB97-43E5-8226-9B872751CC28}" type="presParOf" srcId="{E2E0D36D-8AD3-43A6-9A1F-E67EA6258A2B}" destId="{AA1D9B4C-A657-4290-9FF7-A53F0CFE047B}" srcOrd="2" destOrd="0" presId="urn:microsoft.com/office/officeart/2005/8/layout/orgChart1"/>
    <dgm:cxn modelId="{A340B43E-93A8-49E2-926F-F961694B7DED}" type="presParOf" srcId="{E2E0D36D-8AD3-43A6-9A1F-E67EA6258A2B}" destId="{CCBD0ABE-6CC1-4673-B140-FE0471FD1E18}" srcOrd="3" destOrd="0" presId="urn:microsoft.com/office/officeart/2005/8/layout/orgChart1"/>
    <dgm:cxn modelId="{A047CC6E-1829-4255-AC44-425E41AAF57D}" type="presParOf" srcId="{CCBD0ABE-6CC1-4673-B140-FE0471FD1E18}" destId="{2743BD41-6EA2-452F-806E-396E62B9480A}" srcOrd="0" destOrd="0" presId="urn:microsoft.com/office/officeart/2005/8/layout/orgChart1"/>
    <dgm:cxn modelId="{A383FA40-1BF5-44BA-9212-7823199E81C8}" type="presParOf" srcId="{2743BD41-6EA2-452F-806E-396E62B9480A}" destId="{1AD277AD-8C4A-41BE-88B6-CB1352F64BC0}" srcOrd="0" destOrd="0" presId="urn:microsoft.com/office/officeart/2005/8/layout/orgChart1"/>
    <dgm:cxn modelId="{9F75F6B5-09E5-461F-BE13-D9FA7C06567B}" type="presParOf" srcId="{2743BD41-6EA2-452F-806E-396E62B9480A}" destId="{A44593BB-375A-46E6-AB8E-AE33EFBD23AB}" srcOrd="1" destOrd="0" presId="urn:microsoft.com/office/officeart/2005/8/layout/orgChart1"/>
    <dgm:cxn modelId="{0C122D18-201A-49E0-B09F-9B6D68F97FF2}" type="presParOf" srcId="{CCBD0ABE-6CC1-4673-B140-FE0471FD1E18}" destId="{E452455D-4CE7-4CB8-A391-736B4FD07B55}" srcOrd="1" destOrd="0" presId="urn:microsoft.com/office/officeart/2005/8/layout/orgChart1"/>
    <dgm:cxn modelId="{EF0E7D61-4FCF-4607-A8FC-F698F5DB33AF}" type="presParOf" srcId="{CCBD0ABE-6CC1-4673-B140-FE0471FD1E18}" destId="{460AFB17-F255-466E-B9EB-6A44A8909CA9}" srcOrd="2" destOrd="0" presId="urn:microsoft.com/office/officeart/2005/8/layout/orgChart1"/>
    <dgm:cxn modelId="{B9F491C6-C0D3-46F3-92D8-9DC8ECFCB550}" type="presParOf" srcId="{E2E0D36D-8AD3-43A6-9A1F-E67EA6258A2B}" destId="{9930D202-7AD1-46FB-BB2C-0D6A641ED1E8}" srcOrd="4" destOrd="0" presId="urn:microsoft.com/office/officeart/2005/8/layout/orgChart1"/>
    <dgm:cxn modelId="{BA704B24-A591-42BC-9B75-28F46C8118C0}" type="presParOf" srcId="{E2E0D36D-8AD3-43A6-9A1F-E67EA6258A2B}" destId="{15F2FD60-AFBD-4031-9685-6E006AE81337}" srcOrd="5" destOrd="0" presId="urn:microsoft.com/office/officeart/2005/8/layout/orgChart1"/>
    <dgm:cxn modelId="{E5B3FF5D-89A1-4C61-B7C2-DCCB69A3D725}" type="presParOf" srcId="{15F2FD60-AFBD-4031-9685-6E006AE81337}" destId="{CEF9EB17-EC43-4F4C-B0F9-875C0E4B95BF}" srcOrd="0" destOrd="0" presId="urn:microsoft.com/office/officeart/2005/8/layout/orgChart1"/>
    <dgm:cxn modelId="{9A032215-2B64-4EA5-A6B1-FFC2DF6310A8}" type="presParOf" srcId="{CEF9EB17-EC43-4F4C-B0F9-875C0E4B95BF}" destId="{78A460D7-4DF0-4B73-858F-21E41C527B16}" srcOrd="0" destOrd="0" presId="urn:microsoft.com/office/officeart/2005/8/layout/orgChart1"/>
    <dgm:cxn modelId="{544F20B8-F6D3-4F04-97F7-03B10F9A4387}" type="presParOf" srcId="{CEF9EB17-EC43-4F4C-B0F9-875C0E4B95BF}" destId="{E4414532-0D80-4DE1-83C3-1EC7F00320D2}" srcOrd="1" destOrd="0" presId="urn:microsoft.com/office/officeart/2005/8/layout/orgChart1"/>
    <dgm:cxn modelId="{8B27DB8C-E5D7-40BF-B364-0128D29235B6}" type="presParOf" srcId="{15F2FD60-AFBD-4031-9685-6E006AE81337}" destId="{225602D1-F912-474A-A572-FB1F52E19638}" srcOrd="1" destOrd="0" presId="urn:microsoft.com/office/officeart/2005/8/layout/orgChart1"/>
    <dgm:cxn modelId="{54560332-88B6-4AD6-961B-D4909EFCF472}" type="presParOf" srcId="{15F2FD60-AFBD-4031-9685-6E006AE81337}" destId="{A76BE734-45FE-4EA6-8E0E-1955FAE290A0}" srcOrd="2" destOrd="0" presId="urn:microsoft.com/office/officeart/2005/8/layout/orgChart1"/>
    <dgm:cxn modelId="{E3210B50-5E4A-44B3-8DA1-F81937DDC243}" type="presParOf" srcId="{60C6785A-6348-4C7E-9226-9406FAEC6E78}" destId="{0F13470D-5A60-443B-8264-36473C8C6DBD}" srcOrd="2" destOrd="0" presId="urn:microsoft.com/office/officeart/2005/8/layout/orgChart1"/>
    <dgm:cxn modelId="{1A5EE87F-116A-4328-AB29-54DD3BC81206}" type="presParOf" srcId="{5E3A8D97-49FB-47C6-8133-2CD796754D5A}" destId="{8A3EA8BA-31C0-4129-8461-989BA5F9E267}" srcOrd="4" destOrd="0" presId="urn:microsoft.com/office/officeart/2005/8/layout/orgChart1"/>
    <dgm:cxn modelId="{2F7F772E-6838-4D12-9EC1-F9845EB7798D}" type="presParOf" srcId="{5E3A8D97-49FB-47C6-8133-2CD796754D5A}" destId="{64183AAB-10A5-4E07-8B02-58D7A2045ECB}" srcOrd="5" destOrd="0" presId="urn:microsoft.com/office/officeart/2005/8/layout/orgChart1"/>
    <dgm:cxn modelId="{0E4F8501-5B80-4C39-BA66-534619F3D6DA}" type="presParOf" srcId="{64183AAB-10A5-4E07-8B02-58D7A2045ECB}" destId="{16B7D183-6E15-4876-9EB1-CBE0C500C2AB}" srcOrd="0" destOrd="0" presId="urn:microsoft.com/office/officeart/2005/8/layout/orgChart1"/>
    <dgm:cxn modelId="{189F93A1-2687-4459-B62B-82581AD73D48}" type="presParOf" srcId="{16B7D183-6E15-4876-9EB1-CBE0C500C2AB}" destId="{0DD5DE1D-D94C-4CDD-936C-5CF9A2D7441B}" srcOrd="0" destOrd="0" presId="urn:microsoft.com/office/officeart/2005/8/layout/orgChart1"/>
    <dgm:cxn modelId="{C805A524-4408-43A1-A68A-F660BE129325}" type="presParOf" srcId="{16B7D183-6E15-4876-9EB1-CBE0C500C2AB}" destId="{639BFD0B-670A-4276-A92D-EC79A59ACEFC}" srcOrd="1" destOrd="0" presId="urn:microsoft.com/office/officeart/2005/8/layout/orgChart1"/>
    <dgm:cxn modelId="{02E39E6C-E894-417D-9572-26A84434DA20}" type="presParOf" srcId="{64183AAB-10A5-4E07-8B02-58D7A2045ECB}" destId="{1B9B4ED5-4C59-404A-92EB-A4715FB6A8A0}" srcOrd="1" destOrd="0" presId="urn:microsoft.com/office/officeart/2005/8/layout/orgChart1"/>
    <dgm:cxn modelId="{BF4CB4DD-0FA8-49EB-AF35-3ABED24EBB25}" type="presParOf" srcId="{64183AAB-10A5-4E07-8B02-58D7A2045ECB}" destId="{F07B4E76-DD6A-4EAE-854F-BFAD5942B336}" srcOrd="2" destOrd="0" presId="urn:microsoft.com/office/officeart/2005/8/layout/orgChart1"/>
    <dgm:cxn modelId="{FECB6EDF-619F-406F-AC34-3D6C75626EF4}" type="presParOf" srcId="{5E3A8D97-49FB-47C6-8133-2CD796754D5A}" destId="{5CCA3C52-A25D-43E8-9397-0A4DCD258ABC}" srcOrd="6" destOrd="0" presId="urn:microsoft.com/office/officeart/2005/8/layout/orgChart1"/>
    <dgm:cxn modelId="{BE6EC73D-B3FE-4BE9-B5CB-2035A58DC04A}" type="presParOf" srcId="{5E3A8D97-49FB-47C6-8133-2CD796754D5A}" destId="{FDEEE06B-ED82-44E8-B173-7BD50CD1DB7A}" srcOrd="7" destOrd="0" presId="urn:microsoft.com/office/officeart/2005/8/layout/orgChart1"/>
    <dgm:cxn modelId="{74294783-3DC4-4AD1-B48D-A5884DCF9C19}" type="presParOf" srcId="{FDEEE06B-ED82-44E8-B173-7BD50CD1DB7A}" destId="{69FD8C92-B615-485C-B0D9-A37E95C0A2B1}" srcOrd="0" destOrd="0" presId="urn:microsoft.com/office/officeart/2005/8/layout/orgChart1"/>
    <dgm:cxn modelId="{52D64D4D-B3BB-42DF-8DDC-081E30227810}" type="presParOf" srcId="{69FD8C92-B615-485C-B0D9-A37E95C0A2B1}" destId="{C1AEF327-35F8-4C9F-AD46-5E0D5FD88957}" srcOrd="0" destOrd="0" presId="urn:microsoft.com/office/officeart/2005/8/layout/orgChart1"/>
    <dgm:cxn modelId="{A7D5A75C-8516-4854-A70E-47F4B4E45ED8}" type="presParOf" srcId="{69FD8C92-B615-485C-B0D9-A37E95C0A2B1}" destId="{BE17CE38-B5ED-4534-A139-B96DE2DD76D6}" srcOrd="1" destOrd="0" presId="urn:microsoft.com/office/officeart/2005/8/layout/orgChart1"/>
    <dgm:cxn modelId="{0677FF07-25C9-453B-A217-9A4F8A1383CF}" type="presParOf" srcId="{FDEEE06B-ED82-44E8-B173-7BD50CD1DB7A}" destId="{FFABEBD2-9F22-40E4-AFF0-F33A52B4DDD6}" srcOrd="1" destOrd="0" presId="urn:microsoft.com/office/officeart/2005/8/layout/orgChart1"/>
    <dgm:cxn modelId="{F12CF469-A323-4E21-BFF4-91AA3F8448E6}" type="presParOf" srcId="{FDEEE06B-ED82-44E8-B173-7BD50CD1DB7A}" destId="{D1F605EC-CC01-46DE-ACF9-25FB983DF6C6}" srcOrd="2" destOrd="0" presId="urn:microsoft.com/office/officeart/2005/8/layout/orgChart1"/>
    <dgm:cxn modelId="{B4F4DF97-3EB6-45C8-BBF7-260272CB77BA}" type="presParOf" srcId="{16384648-1197-476E-ABEF-07F5FC952625}" destId="{8158C26F-1D7C-4E21-BBCB-43314D66E915}" srcOrd="2" destOrd="0" presId="urn:microsoft.com/office/officeart/2005/8/layout/orgChart1"/>
    <dgm:cxn modelId="{9E19F796-066D-4876-AA41-AF5183B61AB4}" type="presParOf" srcId="{B83A5ACD-8F8F-4C95-936A-1229D46E1FFD}" destId="{F45C5ECF-A803-42CD-88F8-12C4B0BB43CE}" srcOrd="6" destOrd="0" presId="urn:microsoft.com/office/officeart/2005/8/layout/orgChart1"/>
    <dgm:cxn modelId="{0E96788A-E384-4786-8899-DBCE75CB376D}" type="presParOf" srcId="{B83A5ACD-8F8F-4C95-936A-1229D46E1FFD}" destId="{CEFD4599-0E93-4D90-AD0E-4410BD23D4DE}" srcOrd="7" destOrd="0" presId="urn:microsoft.com/office/officeart/2005/8/layout/orgChart1"/>
    <dgm:cxn modelId="{8889DF27-3F53-4D20-AAFF-6FBCA5F16FDF}" type="presParOf" srcId="{CEFD4599-0E93-4D90-AD0E-4410BD23D4DE}" destId="{AC6BDA42-0B43-41A4-AFA8-F96A4C7C02ED}" srcOrd="0" destOrd="0" presId="urn:microsoft.com/office/officeart/2005/8/layout/orgChart1"/>
    <dgm:cxn modelId="{192395F6-84B3-4F0D-ABFD-4916F0CE12C9}" type="presParOf" srcId="{AC6BDA42-0B43-41A4-AFA8-F96A4C7C02ED}" destId="{EA3C03E1-501C-4847-AC62-CEFFA778843A}" srcOrd="0" destOrd="0" presId="urn:microsoft.com/office/officeart/2005/8/layout/orgChart1"/>
    <dgm:cxn modelId="{40BF9A9E-E639-4627-863A-EBAC03178C11}" type="presParOf" srcId="{AC6BDA42-0B43-41A4-AFA8-F96A4C7C02ED}" destId="{A88ECDAD-DD8D-4D81-A75E-ABBB2355BB34}" srcOrd="1" destOrd="0" presId="urn:microsoft.com/office/officeart/2005/8/layout/orgChart1"/>
    <dgm:cxn modelId="{77611A9C-FEDA-4551-8D2F-76C44DC85570}" type="presParOf" srcId="{CEFD4599-0E93-4D90-AD0E-4410BD23D4DE}" destId="{4E882C94-D955-487F-B679-42DE40E6DF08}" srcOrd="1" destOrd="0" presId="urn:microsoft.com/office/officeart/2005/8/layout/orgChart1"/>
    <dgm:cxn modelId="{EC337CB1-0758-4893-9F8C-B0765C2C43ED}" type="presParOf" srcId="{4E882C94-D955-487F-B679-42DE40E6DF08}" destId="{83EF2624-B282-4AC6-86A2-B19855CE9EB6}" srcOrd="0" destOrd="0" presId="urn:microsoft.com/office/officeart/2005/8/layout/orgChart1"/>
    <dgm:cxn modelId="{167808AC-EBF3-49F3-8442-009794C5B33C}" type="presParOf" srcId="{4E882C94-D955-487F-B679-42DE40E6DF08}" destId="{C4A98825-4B68-4727-BC07-8F65361D0FDE}" srcOrd="1" destOrd="0" presId="urn:microsoft.com/office/officeart/2005/8/layout/orgChart1"/>
    <dgm:cxn modelId="{040909E8-D89C-4D2B-8537-F99B7B3442D8}" type="presParOf" srcId="{C4A98825-4B68-4727-BC07-8F65361D0FDE}" destId="{213097CA-693A-4BA8-8518-F6468F406E17}" srcOrd="0" destOrd="0" presId="urn:microsoft.com/office/officeart/2005/8/layout/orgChart1"/>
    <dgm:cxn modelId="{44FE5FAA-0865-40AE-B40F-AC22A2BF20CA}" type="presParOf" srcId="{213097CA-693A-4BA8-8518-F6468F406E17}" destId="{850A6A06-BBF9-47EF-8EBD-43FE0B4DCCF1}" srcOrd="0" destOrd="0" presId="urn:microsoft.com/office/officeart/2005/8/layout/orgChart1"/>
    <dgm:cxn modelId="{E37262EB-7536-409A-B66F-A42ABA03DA26}" type="presParOf" srcId="{213097CA-693A-4BA8-8518-F6468F406E17}" destId="{9252EC10-3DD6-473A-9DF0-F6127C63D1EF}" srcOrd="1" destOrd="0" presId="urn:microsoft.com/office/officeart/2005/8/layout/orgChart1"/>
    <dgm:cxn modelId="{5381D45D-AB47-4D67-B9B1-EC6551E473E0}" type="presParOf" srcId="{C4A98825-4B68-4727-BC07-8F65361D0FDE}" destId="{927BC9DC-56DA-4356-A578-3946FC0F1AD9}" srcOrd="1" destOrd="0" presId="urn:microsoft.com/office/officeart/2005/8/layout/orgChart1"/>
    <dgm:cxn modelId="{D78B5B05-758B-4EE7-A606-7B46E04B9FB6}" type="presParOf" srcId="{C4A98825-4B68-4727-BC07-8F65361D0FDE}" destId="{4FA1B269-0D68-413E-8BAE-B7171B4E103E}" srcOrd="2" destOrd="0" presId="urn:microsoft.com/office/officeart/2005/8/layout/orgChart1"/>
    <dgm:cxn modelId="{50304B95-F29C-4371-B10C-6E2F0109F108}" type="presParOf" srcId="{4E882C94-D955-487F-B679-42DE40E6DF08}" destId="{346DF776-3B00-4C58-B856-9B445B8B0823}" srcOrd="2" destOrd="0" presId="urn:microsoft.com/office/officeart/2005/8/layout/orgChart1"/>
    <dgm:cxn modelId="{D1BA7C8E-881B-4DA6-A537-1C939FF92E98}" type="presParOf" srcId="{4E882C94-D955-487F-B679-42DE40E6DF08}" destId="{0D8769EF-D27B-4157-A2B0-7CF93BB84CFC}" srcOrd="3" destOrd="0" presId="urn:microsoft.com/office/officeart/2005/8/layout/orgChart1"/>
    <dgm:cxn modelId="{47458D1A-C637-4D8D-90B3-163600CD4C1E}" type="presParOf" srcId="{0D8769EF-D27B-4157-A2B0-7CF93BB84CFC}" destId="{C6EE8520-CBA6-4D22-AAB0-A66A2CF9961F}" srcOrd="0" destOrd="0" presId="urn:microsoft.com/office/officeart/2005/8/layout/orgChart1"/>
    <dgm:cxn modelId="{6AE1045B-40C4-44EF-A68C-A8AC36849C17}" type="presParOf" srcId="{C6EE8520-CBA6-4D22-AAB0-A66A2CF9961F}" destId="{07287F21-4D2C-4A29-818A-3A63D9B75546}" srcOrd="0" destOrd="0" presId="urn:microsoft.com/office/officeart/2005/8/layout/orgChart1"/>
    <dgm:cxn modelId="{4FCCF85B-E142-4170-B6EA-CBB415E2004B}" type="presParOf" srcId="{C6EE8520-CBA6-4D22-AAB0-A66A2CF9961F}" destId="{ECC59BEC-A8B2-46D1-97B6-F5E0039A1D45}" srcOrd="1" destOrd="0" presId="urn:microsoft.com/office/officeart/2005/8/layout/orgChart1"/>
    <dgm:cxn modelId="{8B621520-AD23-44A3-9191-ADE1C9FD79F7}" type="presParOf" srcId="{0D8769EF-D27B-4157-A2B0-7CF93BB84CFC}" destId="{800F51EB-6D7A-4375-9BF2-19092E6B2642}" srcOrd="1" destOrd="0" presId="urn:microsoft.com/office/officeart/2005/8/layout/orgChart1"/>
    <dgm:cxn modelId="{CC96A2B3-54F3-41BC-B589-BC9F7DD5DA6E}" type="presParOf" srcId="{0D8769EF-D27B-4157-A2B0-7CF93BB84CFC}" destId="{C93DEF5D-FD0C-40DC-85EE-EE2312993B04}" srcOrd="2" destOrd="0" presId="urn:microsoft.com/office/officeart/2005/8/layout/orgChart1"/>
    <dgm:cxn modelId="{2AE599E3-4557-4642-917B-94BFC4C63F54}" type="presParOf" srcId="{4E882C94-D955-487F-B679-42DE40E6DF08}" destId="{1D11D274-B2CA-4F4D-8570-355EB5DBFBDE}" srcOrd="4" destOrd="0" presId="urn:microsoft.com/office/officeart/2005/8/layout/orgChart1"/>
    <dgm:cxn modelId="{DFDF27D6-D01D-469A-A828-E2E5053E924A}" type="presParOf" srcId="{4E882C94-D955-487F-B679-42DE40E6DF08}" destId="{5732F818-AA7A-4C78-9F6D-5EE973788F0C}" srcOrd="5" destOrd="0" presId="urn:microsoft.com/office/officeart/2005/8/layout/orgChart1"/>
    <dgm:cxn modelId="{8923BFAA-AF6B-4DDB-B40E-16445C57AC73}" type="presParOf" srcId="{5732F818-AA7A-4C78-9F6D-5EE973788F0C}" destId="{D039F3CA-E3AA-4F4D-B0E3-00E671D14596}" srcOrd="0" destOrd="0" presId="urn:microsoft.com/office/officeart/2005/8/layout/orgChart1"/>
    <dgm:cxn modelId="{06616AAA-C357-4957-BDDC-2653703EAF2F}" type="presParOf" srcId="{D039F3CA-E3AA-4F4D-B0E3-00E671D14596}" destId="{149B0DC1-FFD6-491C-BC96-CAF3DE2BE451}" srcOrd="0" destOrd="0" presId="urn:microsoft.com/office/officeart/2005/8/layout/orgChart1"/>
    <dgm:cxn modelId="{A696440A-35AE-4C1B-9274-8B48DC1F8ACE}" type="presParOf" srcId="{D039F3CA-E3AA-4F4D-B0E3-00E671D14596}" destId="{BBA7D81D-2157-495B-815B-39917ECF5147}" srcOrd="1" destOrd="0" presId="urn:microsoft.com/office/officeart/2005/8/layout/orgChart1"/>
    <dgm:cxn modelId="{CC4C3BE9-0735-4CA4-8FA2-CC0EE38D6486}" type="presParOf" srcId="{5732F818-AA7A-4C78-9F6D-5EE973788F0C}" destId="{03A9A7F5-DA19-4F3A-AADE-F7786C65FB31}" srcOrd="1" destOrd="0" presId="urn:microsoft.com/office/officeart/2005/8/layout/orgChart1"/>
    <dgm:cxn modelId="{6657E327-457D-4868-838A-344FA3AE4E23}" type="presParOf" srcId="{5732F818-AA7A-4C78-9F6D-5EE973788F0C}" destId="{3E3D8DE2-BBFF-4577-98F1-89B4868A9455}" srcOrd="2" destOrd="0" presId="urn:microsoft.com/office/officeart/2005/8/layout/orgChart1"/>
    <dgm:cxn modelId="{195B1476-45BE-47CD-BAB5-508AC69B1A8B}" type="presParOf" srcId="{CEFD4599-0E93-4D90-AD0E-4410BD23D4DE}" destId="{FA7F050B-E67B-4EFF-B02C-EF2C0CB9A447}" srcOrd="2" destOrd="0" presId="urn:microsoft.com/office/officeart/2005/8/layout/orgChart1"/>
    <dgm:cxn modelId="{5AB90AF4-9B49-4684-BB9A-3BB7733769D5}" type="presParOf" srcId="{31DB872C-951A-4BEF-ADE7-53498A3B5DB6}" destId="{B2FFEF6A-5BFD-4AF4-B1B0-84CDD65F704C}" srcOrd="2" destOrd="0" presId="urn:microsoft.com/office/officeart/2005/8/layout/orgChart1"/>
    <dgm:cxn modelId="{F3841DE1-CC16-4083-AA16-C9413A1844FC}" type="presParOf" srcId="{B2FFEF6A-5BFD-4AF4-B1B0-84CDD65F704C}" destId="{091A1907-7034-4CAA-B844-FAFC2EC88A6E}" srcOrd="0" destOrd="0" presId="urn:microsoft.com/office/officeart/2005/8/layout/orgChart1"/>
    <dgm:cxn modelId="{3E31C7FC-1668-4ECD-AC5C-6A4E45655058}" type="presParOf" srcId="{B2FFEF6A-5BFD-4AF4-B1B0-84CDD65F704C}" destId="{07B4C663-8EC2-4D49-B9F1-9A845BCD303C}" srcOrd="1" destOrd="0" presId="urn:microsoft.com/office/officeart/2005/8/layout/orgChart1"/>
    <dgm:cxn modelId="{76511318-A04C-4DD3-A319-51830C1BB85D}" type="presParOf" srcId="{07B4C663-8EC2-4D49-B9F1-9A845BCD303C}" destId="{03E4D9BC-0A26-4696-879B-399359210550}" srcOrd="0" destOrd="0" presId="urn:microsoft.com/office/officeart/2005/8/layout/orgChart1"/>
    <dgm:cxn modelId="{40E2B514-70E1-4F78-AA75-0357B53D8EF3}" type="presParOf" srcId="{03E4D9BC-0A26-4696-879B-399359210550}" destId="{4B9DBF4A-05ED-4F9E-BB0A-4AABE2D4A3AD}" srcOrd="0" destOrd="0" presId="urn:microsoft.com/office/officeart/2005/8/layout/orgChart1"/>
    <dgm:cxn modelId="{62B9FB81-E482-434C-BC1A-68250145299F}" type="presParOf" srcId="{03E4D9BC-0A26-4696-879B-399359210550}" destId="{2BEA3786-9837-4B97-821F-3C2B888132DE}" srcOrd="1" destOrd="0" presId="urn:microsoft.com/office/officeart/2005/8/layout/orgChart1"/>
    <dgm:cxn modelId="{1B5F19DE-6C09-4A5A-8818-87454E8D5CE1}" type="presParOf" srcId="{07B4C663-8EC2-4D49-B9F1-9A845BCD303C}" destId="{C0250297-5D86-40EF-B73F-6B223C02C1FD}" srcOrd="1" destOrd="0" presId="urn:microsoft.com/office/officeart/2005/8/layout/orgChart1"/>
    <dgm:cxn modelId="{008F8D32-6713-4EE3-BAB2-0E51D0594FCD}" type="presParOf" srcId="{07B4C663-8EC2-4D49-B9F1-9A845BCD303C}" destId="{AADCB7C6-D927-4312-A6AC-10D910C2D731}" srcOrd="2" destOrd="0" presId="urn:microsoft.com/office/officeart/2005/8/layout/orgChart1"/>
    <dgm:cxn modelId="{202A30B7-5930-4D4F-980B-0B1F49170DE2}" type="presParOf" srcId="{B2FFEF6A-5BFD-4AF4-B1B0-84CDD65F704C}" destId="{AB723DC8-A569-4324-B608-37A7BF79CC35}" srcOrd="2" destOrd="0" presId="urn:microsoft.com/office/officeart/2005/8/layout/orgChart1"/>
    <dgm:cxn modelId="{54E4F765-FCE9-4755-AA4B-7CC48C0AE47B}" type="presParOf" srcId="{B2FFEF6A-5BFD-4AF4-B1B0-84CDD65F704C}" destId="{AFE03EAA-D550-4EBC-B67A-6B881D17DD0B}" srcOrd="3" destOrd="0" presId="urn:microsoft.com/office/officeart/2005/8/layout/orgChart1"/>
    <dgm:cxn modelId="{59C69949-C0E3-4920-87D9-612CF933B4DF}" type="presParOf" srcId="{AFE03EAA-D550-4EBC-B67A-6B881D17DD0B}" destId="{57C628A3-0AE5-4B8E-8D1E-62F3239E4094}" srcOrd="0" destOrd="0" presId="urn:microsoft.com/office/officeart/2005/8/layout/orgChart1"/>
    <dgm:cxn modelId="{677EB0A9-070D-4AD2-9D9F-C0117EEA41D3}" type="presParOf" srcId="{57C628A3-0AE5-4B8E-8D1E-62F3239E4094}" destId="{8B623663-EF92-4DDC-B9FE-81A03FCD1ACF}" srcOrd="0" destOrd="0" presId="urn:microsoft.com/office/officeart/2005/8/layout/orgChart1"/>
    <dgm:cxn modelId="{DC3704ED-F83D-4C1B-A87F-EA2981502DF9}" type="presParOf" srcId="{57C628A3-0AE5-4B8E-8D1E-62F3239E4094}" destId="{D059CFA0-4390-4A01-9F4D-BCB5DBD949B7}" srcOrd="1" destOrd="0" presId="urn:microsoft.com/office/officeart/2005/8/layout/orgChart1"/>
    <dgm:cxn modelId="{89F74F61-D251-44EE-B3B2-EBDC7599F1CA}" type="presParOf" srcId="{AFE03EAA-D550-4EBC-B67A-6B881D17DD0B}" destId="{08BCDE50-35AF-403C-A532-E1D4EB40CDAC}" srcOrd="1" destOrd="0" presId="urn:microsoft.com/office/officeart/2005/8/layout/orgChart1"/>
    <dgm:cxn modelId="{01DBA702-CE8D-422E-BB14-F7144FBA54DA}" type="presParOf" srcId="{AFE03EAA-D550-4EBC-B67A-6B881D17DD0B}" destId="{F8F036B3-027D-40B7-9605-AA2F481BF16B}" srcOrd="2" destOrd="0" presId="urn:microsoft.com/office/officeart/2005/8/layout/orgChart1"/>
    <dgm:cxn modelId="{A73C7E9C-EA70-4A02-B251-DE85F5B1A7AD}" type="presParOf" srcId="{B2FFEF6A-5BFD-4AF4-B1B0-84CDD65F704C}" destId="{C689396D-B474-4667-9511-A6B63E346B4F}" srcOrd="4" destOrd="0" presId="urn:microsoft.com/office/officeart/2005/8/layout/orgChart1"/>
    <dgm:cxn modelId="{60917522-AF60-481A-9DB8-1643758AC4CA}" type="presParOf" srcId="{B2FFEF6A-5BFD-4AF4-B1B0-84CDD65F704C}" destId="{D17DA8B0-B4B1-43D6-898D-6E1D5CA65609}" srcOrd="5" destOrd="0" presId="urn:microsoft.com/office/officeart/2005/8/layout/orgChart1"/>
    <dgm:cxn modelId="{745D6517-2DF8-4E4E-88F6-5B0ECF32749E}" type="presParOf" srcId="{D17DA8B0-B4B1-43D6-898D-6E1D5CA65609}" destId="{4267206A-4884-4900-8C83-2C5F7135063B}" srcOrd="0" destOrd="0" presId="urn:microsoft.com/office/officeart/2005/8/layout/orgChart1"/>
    <dgm:cxn modelId="{3262F787-B5A7-4C43-A3E9-B05A1B61A0B7}" type="presParOf" srcId="{4267206A-4884-4900-8C83-2C5F7135063B}" destId="{A1BE46F9-7B8F-4448-8E0E-BECB8B15E09B}" srcOrd="0" destOrd="0" presId="urn:microsoft.com/office/officeart/2005/8/layout/orgChart1"/>
    <dgm:cxn modelId="{00ED6A3C-3C82-48C7-9BC7-16D29AEB5540}" type="presParOf" srcId="{4267206A-4884-4900-8C83-2C5F7135063B}" destId="{04BF152A-817D-495B-936C-340F32AF27BB}" srcOrd="1" destOrd="0" presId="urn:microsoft.com/office/officeart/2005/8/layout/orgChart1"/>
    <dgm:cxn modelId="{E222DAA1-B91D-4DDB-86A1-6E8EA4499CC9}" type="presParOf" srcId="{D17DA8B0-B4B1-43D6-898D-6E1D5CA65609}" destId="{100F3045-199C-4D70-AD10-A690E6766061}" srcOrd="1" destOrd="0" presId="urn:microsoft.com/office/officeart/2005/8/layout/orgChart1"/>
    <dgm:cxn modelId="{ABFE96C9-CAC9-454F-917A-D64306144E99}" type="presParOf" srcId="{D17DA8B0-B4B1-43D6-898D-6E1D5CA65609}" destId="{F1284B5C-A33F-4177-80EE-9CE03D69808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dgm:t>
        <a:bodyPr/>
        <a:lstStyle/>
        <a:p>
          <a:r>
            <a:rPr lang="en-US" dirty="0" smtClean="0"/>
            <a:t>Infrastructure Branch (ESF 1, 2, 3, 11 &amp; 12)</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203AB7A6-1963-4608-9FE8-837E43F12C1F}" type="presOf" srcId="{2E786799-0BD7-4A9D-91E1-E479FE5F472F}" destId="{3F0187AE-FB7D-4002-91F9-96FC97CA9FC3}" srcOrd="0" destOrd="0" presId="urn:microsoft.com/office/officeart/2005/8/layout/orgChart1"/>
    <dgm:cxn modelId="{D767596F-DCF8-4A52-B853-E9BA6D48C5A7}" type="presOf" srcId="{875FB2B0-2DD1-46A7-88B7-B17A527C5C83}" destId="{B273AEEA-5EE1-4630-AC94-89CA92B96746}" srcOrd="0" destOrd="0" presId="urn:microsoft.com/office/officeart/2005/8/layout/orgChart1"/>
    <dgm:cxn modelId="{A56DF831-5738-4CA2-BBF7-DFD4E3982A1C}" type="presOf" srcId="{19FEFD08-E249-4E0B-AD31-92D77EB2B3F6}" destId="{E9CD527E-C0DF-4B34-A963-358131F0B6DC}" srcOrd="0" destOrd="0" presId="urn:microsoft.com/office/officeart/2005/8/layout/orgChart1"/>
    <dgm:cxn modelId="{869A24A1-D1F5-4E5B-AD78-4BB2D02C3540}" type="presOf" srcId="{2006E581-C6DA-4F43-AEDA-6DF9BE643884}" destId="{3D82AE22-80C9-49C6-9759-EF3FAFF50D44}" srcOrd="0" destOrd="0" presId="urn:microsoft.com/office/officeart/2005/8/layout/orgChart1"/>
    <dgm:cxn modelId="{15A7BC52-B34E-4D20-83FB-90D4548CD28C}" type="presOf" srcId="{9CE2B21E-DE10-4336-99B2-EDD12BD5B80D}" destId="{08B56CF0-7336-407E-B3EE-6E4AE8762C96}" srcOrd="1"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E9B1ED9E-E6CB-4D13-9F8B-25F4B0995D37}" type="presOf" srcId="{965B77CC-6EC8-451D-B32B-9DE23F5053D2}" destId="{65C67306-DD08-45B9-A426-F59365A0D506}" srcOrd="0" destOrd="0" presId="urn:microsoft.com/office/officeart/2005/8/layout/orgChart1"/>
    <dgm:cxn modelId="{67D8D1D2-B759-4375-AC34-E8B76AA22B79}" type="presOf" srcId="{875FB2B0-2DD1-46A7-88B7-B17A527C5C83}" destId="{A7B77083-927B-42B5-8F9F-B94271FB85A5}" srcOrd="1" destOrd="0" presId="urn:microsoft.com/office/officeart/2005/8/layout/orgChart1"/>
    <dgm:cxn modelId="{173BBC83-A010-4DD3-80AB-1C795FC6E38B}" type="presOf" srcId="{2FF3E91B-6396-4246-9C74-4640CFA4648C}" destId="{DA1EE957-39F1-4F19-AAB4-83D55E60B6FD}" srcOrd="1" destOrd="0" presId="urn:microsoft.com/office/officeart/2005/8/layout/orgChart1"/>
    <dgm:cxn modelId="{552FF450-DC8F-420D-9F9D-C5A5384D8FC4}" type="presOf" srcId="{A413CBAA-7EC0-4BAA-B148-ABBB19B3A297}" destId="{73D31F5F-6A8C-4C9A-8C55-029FED6C42DF}" srcOrd="1" destOrd="0" presId="urn:microsoft.com/office/officeart/2005/8/layout/orgChart1"/>
    <dgm:cxn modelId="{8172E604-7634-4FD8-A544-B80BA3F84AFF}" type="presOf" srcId="{96372AD9-8E0A-4ECB-AFEC-EF8DD7BA7B13}" destId="{94AE8169-D641-4787-B68D-E9419040A30B}" srcOrd="0" destOrd="0" presId="urn:microsoft.com/office/officeart/2005/8/layout/orgChart1"/>
    <dgm:cxn modelId="{4B33FF83-4883-497B-A4F2-95C24A7BDA3A}" type="presOf" srcId="{9D769DA2-4666-4C13-A9D8-6C8DFC42CEE0}" destId="{64D1AD2B-6C2C-4BC8-AC71-6D990CA45511}"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D001E457-969E-43A4-966C-2844C75C979E}" type="presOf" srcId="{B8E44AC5-60FC-42D6-ABB1-1CC1170FFC33}" destId="{83030DA2-2F93-4691-A75E-67B6830BF6B8}" srcOrd="0" destOrd="0" presId="urn:microsoft.com/office/officeart/2005/8/layout/orgChart1"/>
    <dgm:cxn modelId="{14B6CF1C-C45A-469A-8432-9881EE8B479B}" type="presOf" srcId="{BEDEB9CF-7C8F-4C4B-A7A7-9F58A93B3490}" destId="{3A8CE12E-B838-40CD-9F33-0A902689BCBC}" srcOrd="0" destOrd="0" presId="urn:microsoft.com/office/officeart/2005/8/layout/orgChart1"/>
    <dgm:cxn modelId="{8A5BCA60-D776-43F0-B6A4-98F62CAD62DA}" type="presOf" srcId="{2FF3E91B-6396-4246-9C74-4640CFA4648C}" destId="{740965D4-F180-4546-9056-D7DBFA39E4E1}"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DD616AF0-C5FC-4410-A2EA-28702FB72B4E}" type="presOf" srcId="{5D3B1403-5A3E-4C82-BA3E-4E9B82FCAFF5}" destId="{6ED19E90-8FAB-4DAD-9097-36C197C074AA}" srcOrd="0" destOrd="0" presId="urn:microsoft.com/office/officeart/2005/8/layout/orgChart1"/>
    <dgm:cxn modelId="{6810E1FD-07E3-4CB8-B916-2EEB3288C764}" type="presOf" srcId="{2006E581-C6DA-4F43-AEDA-6DF9BE643884}" destId="{5DB525A7-88DA-4405-A329-BCC0D005AAE5}" srcOrd="1" destOrd="0" presId="urn:microsoft.com/office/officeart/2005/8/layout/orgChart1"/>
    <dgm:cxn modelId="{9863AA9F-1EF8-46EB-A012-0D11F782F5A0}" type="presOf" srcId="{DC042109-6C9B-47D5-9EA7-3635174E9D93}" destId="{42026C7F-3014-4EBF-A43B-0497191BF463}" srcOrd="1"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4CBBE8A9-2687-45CB-9147-53F2E226F275}" srcId="{DC042109-6C9B-47D5-9EA7-3635174E9D93}" destId="{96372AD9-8E0A-4ECB-AFEC-EF8DD7BA7B13}" srcOrd="1" destOrd="0" parTransId="{F94468DB-8F2D-43E7-B801-8F37EFE273D6}" sibTransId="{EC8C4521-35CF-4F33-B1D2-25FCC5E72A38}"/>
    <dgm:cxn modelId="{4738BD3A-8F1B-410E-9567-C1F7839F3191}" type="presOf" srcId="{2C837151-59BE-48FA-8942-0E4A0BC68A35}" destId="{70C9EA6E-02D3-462D-B7F9-4FA024A70A34}" srcOrd="0" destOrd="0" presId="urn:microsoft.com/office/officeart/2005/8/layout/orgChart1"/>
    <dgm:cxn modelId="{A97EE8B4-2E5A-4F0E-8C22-B4BFAC1DD80E}" type="presOf" srcId="{A413CBAA-7EC0-4BAA-B148-ABBB19B3A297}" destId="{0B626245-F5A3-42C3-8790-E1DBB506CBDC}" srcOrd="0" destOrd="0" presId="urn:microsoft.com/office/officeart/2005/8/layout/orgChart1"/>
    <dgm:cxn modelId="{3626BB93-9DCC-4CA8-8DC8-2C7D681B6E99}" type="presOf" srcId="{965B77CC-6EC8-451D-B32B-9DE23F5053D2}" destId="{3F032D21-AC16-4DDF-A07A-6D271681C8B4}" srcOrd="1"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E70C1F2B-3E80-4D4F-B47F-3C8FBFE718E7}" type="presOf" srcId="{BBA7ED13-B6C2-4859-A2E7-5B577B09A2A9}" destId="{B7173F3B-DBD9-4D29-BFCB-3D81015EEE9B}" srcOrd="0" destOrd="0" presId="urn:microsoft.com/office/officeart/2005/8/layout/orgChart1"/>
    <dgm:cxn modelId="{CC7B61C4-5951-4339-8A62-A1101409A77A}" type="presOf" srcId="{2C837151-59BE-48FA-8942-0E4A0BC68A35}" destId="{9D9CEDD8-2D4C-4EBA-88E8-E4AACCF17C0A}" srcOrd="1"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A16D6264-473F-4D12-9CA0-C91E9003BD7E}" type="presOf" srcId="{F94468DB-8F2D-43E7-B801-8F37EFE273D6}" destId="{C5060C1F-85BB-4B89-91F1-89E3850313FF}" srcOrd="0" destOrd="0" presId="urn:microsoft.com/office/officeart/2005/8/layout/orgChart1"/>
    <dgm:cxn modelId="{9913BB5F-12D8-4038-8E96-F3FBA93703B1}" type="presOf" srcId="{9CE2B21E-DE10-4336-99B2-EDD12BD5B80D}" destId="{DEB3CF70-82A7-4758-A591-C409457C8A4F}" srcOrd="0" destOrd="0" presId="urn:microsoft.com/office/officeart/2005/8/layout/orgChart1"/>
    <dgm:cxn modelId="{7E5027EC-9314-43E1-AA8E-6E5F0CC91DD4}" type="presOf" srcId="{73A86912-7164-4E4B-BE6F-8B88C83D6EEB}" destId="{D4A36420-1FCD-4392-9C32-792EB12AD898}"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0E8186EF-F50D-4D4D-90F3-5845F905C700}" type="presOf" srcId="{96372AD9-8E0A-4ECB-AFEC-EF8DD7BA7B13}" destId="{8404A1CC-9F8F-499E-ADB7-28D8A89C2415}" srcOrd="1" destOrd="0" presId="urn:microsoft.com/office/officeart/2005/8/layout/orgChart1"/>
    <dgm:cxn modelId="{845B08D3-AF27-456A-B578-AE0BD142EE44}" type="presOf" srcId="{B8E44AC5-60FC-42D6-ABB1-1CC1170FFC33}" destId="{7D65C595-9991-4246-9C58-8833485B46E5}" srcOrd="1" destOrd="0" presId="urn:microsoft.com/office/officeart/2005/8/layout/orgChart1"/>
    <dgm:cxn modelId="{FAD9A0EE-0981-4B82-A493-1E05BB0B4C64}" type="presOf" srcId="{0326ABEB-34D4-4702-8A4E-7DF76891E602}" destId="{6C01EA2A-2960-4D2A-82F3-8D2A31129A4B}" srcOrd="0" destOrd="0" presId="urn:microsoft.com/office/officeart/2005/8/layout/orgChart1"/>
    <dgm:cxn modelId="{EAAF2A09-7B44-4ECF-86E7-9315F5DFFB3A}" type="presOf" srcId="{5EE67EAC-4FD3-4530-B348-776A947ABDC4}" destId="{20D67EEB-9E4A-4112-981B-6E118D63B565}" srcOrd="0"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7DA04CEF-81A6-4983-8B11-50292620018A}" type="presOf" srcId="{DC042109-6C9B-47D5-9EA7-3635174E9D93}" destId="{B779F7CC-475A-4F60-B90A-2F4DDAFE8F65}" srcOrd="0" destOrd="0" presId="urn:microsoft.com/office/officeart/2005/8/layout/orgChart1"/>
    <dgm:cxn modelId="{792377A0-613D-43F4-98C0-452DF3BC5B73}" type="presParOf" srcId="{20D67EEB-9E4A-4112-981B-6E118D63B565}" destId="{97769378-6D66-4147-BC08-7171FBEBA02E}" srcOrd="0" destOrd="0" presId="urn:microsoft.com/office/officeart/2005/8/layout/orgChart1"/>
    <dgm:cxn modelId="{D3E7F933-4806-4910-AE8B-DAD649987FDC}" type="presParOf" srcId="{97769378-6D66-4147-BC08-7171FBEBA02E}" destId="{037C2C67-3971-4851-A1F7-BD58CE6C4F44}" srcOrd="0" destOrd="0" presId="urn:microsoft.com/office/officeart/2005/8/layout/orgChart1"/>
    <dgm:cxn modelId="{32AF3CA4-3F36-44AF-84D6-D14EBCF746C4}" type="presParOf" srcId="{037C2C67-3971-4851-A1F7-BD58CE6C4F44}" destId="{B779F7CC-475A-4F60-B90A-2F4DDAFE8F65}" srcOrd="0" destOrd="0" presId="urn:microsoft.com/office/officeart/2005/8/layout/orgChart1"/>
    <dgm:cxn modelId="{A63B0E52-DA22-42F7-9A84-17642046FB09}" type="presParOf" srcId="{037C2C67-3971-4851-A1F7-BD58CE6C4F44}" destId="{42026C7F-3014-4EBF-A43B-0497191BF463}" srcOrd="1" destOrd="0" presId="urn:microsoft.com/office/officeart/2005/8/layout/orgChart1"/>
    <dgm:cxn modelId="{3D62DD00-2C12-4906-BE6B-9C05A95C1E60}" type="presParOf" srcId="{97769378-6D66-4147-BC08-7171FBEBA02E}" destId="{9ACFEB31-48BE-4448-BD82-597998057F6C}" srcOrd="1" destOrd="0" presId="urn:microsoft.com/office/officeart/2005/8/layout/orgChart1"/>
    <dgm:cxn modelId="{4D7F7078-81BA-4849-905D-EB14CD4A022C}" type="presParOf" srcId="{9ACFEB31-48BE-4448-BD82-597998057F6C}" destId="{E9CD527E-C0DF-4B34-A963-358131F0B6DC}" srcOrd="0" destOrd="0" presId="urn:microsoft.com/office/officeart/2005/8/layout/orgChart1"/>
    <dgm:cxn modelId="{7CF740E2-3A1F-4812-B136-D6564A6E71BD}" type="presParOf" srcId="{9ACFEB31-48BE-4448-BD82-597998057F6C}" destId="{BA57206E-CD3B-42D4-854C-7483CE6DC8AD}" srcOrd="1" destOrd="0" presId="urn:microsoft.com/office/officeart/2005/8/layout/orgChart1"/>
    <dgm:cxn modelId="{10883B52-D909-4C5A-8081-D2393FE341E2}" type="presParOf" srcId="{BA57206E-CD3B-42D4-854C-7483CE6DC8AD}" destId="{93917E5A-AE79-4F30-B9D8-AF8864E8FF97}" srcOrd="0" destOrd="0" presId="urn:microsoft.com/office/officeart/2005/8/layout/orgChart1"/>
    <dgm:cxn modelId="{B808F9C8-8F2C-4B45-A65D-1C258DDB705E}" type="presParOf" srcId="{93917E5A-AE79-4F30-B9D8-AF8864E8FF97}" destId="{3D82AE22-80C9-49C6-9759-EF3FAFF50D44}" srcOrd="0" destOrd="0" presId="urn:microsoft.com/office/officeart/2005/8/layout/orgChart1"/>
    <dgm:cxn modelId="{A44C9EF4-EC0E-45D9-A9B1-F2D78D90F681}" type="presParOf" srcId="{93917E5A-AE79-4F30-B9D8-AF8864E8FF97}" destId="{5DB525A7-88DA-4405-A329-BCC0D005AAE5}" srcOrd="1" destOrd="0" presId="urn:microsoft.com/office/officeart/2005/8/layout/orgChart1"/>
    <dgm:cxn modelId="{D243425C-EC73-4BA9-ADBC-14EA4F454477}" type="presParOf" srcId="{BA57206E-CD3B-42D4-854C-7483CE6DC8AD}" destId="{C3898F24-E890-4229-8513-2BDD41D56E3C}" srcOrd="1" destOrd="0" presId="urn:microsoft.com/office/officeart/2005/8/layout/orgChart1"/>
    <dgm:cxn modelId="{5A77B03F-5F8D-41BC-80F5-9562C10F7C5E}" type="presParOf" srcId="{C3898F24-E890-4229-8513-2BDD41D56E3C}" destId="{3F0187AE-FB7D-4002-91F9-96FC97CA9FC3}" srcOrd="0" destOrd="0" presId="urn:microsoft.com/office/officeart/2005/8/layout/orgChart1"/>
    <dgm:cxn modelId="{2A682417-9171-42CA-A3B6-782687865C35}" type="presParOf" srcId="{C3898F24-E890-4229-8513-2BDD41D56E3C}" destId="{DF87E009-D168-4D35-9284-A7A6FFE37A87}" srcOrd="1" destOrd="0" presId="urn:microsoft.com/office/officeart/2005/8/layout/orgChart1"/>
    <dgm:cxn modelId="{74889769-7FC4-4496-A7C3-97E9A541D32B}" type="presParOf" srcId="{DF87E009-D168-4D35-9284-A7A6FFE37A87}" destId="{3A0F4FCD-C530-41F3-88EA-2E8E66D286C7}" srcOrd="0" destOrd="0" presId="urn:microsoft.com/office/officeart/2005/8/layout/orgChart1"/>
    <dgm:cxn modelId="{6F4622B2-B628-4D78-8613-9D9D70C121F7}" type="presParOf" srcId="{3A0F4FCD-C530-41F3-88EA-2E8E66D286C7}" destId="{B273AEEA-5EE1-4630-AC94-89CA92B96746}" srcOrd="0" destOrd="0" presId="urn:microsoft.com/office/officeart/2005/8/layout/orgChart1"/>
    <dgm:cxn modelId="{3D88E356-F399-4E29-B2A2-675D677830F9}" type="presParOf" srcId="{3A0F4FCD-C530-41F3-88EA-2E8E66D286C7}" destId="{A7B77083-927B-42B5-8F9F-B94271FB85A5}" srcOrd="1" destOrd="0" presId="urn:microsoft.com/office/officeart/2005/8/layout/orgChart1"/>
    <dgm:cxn modelId="{5C62F7C8-459F-4549-A780-19E935DBC301}" type="presParOf" srcId="{DF87E009-D168-4D35-9284-A7A6FFE37A87}" destId="{C0E7FF71-757A-42E7-847E-A5BE9D402D7D}" srcOrd="1" destOrd="0" presId="urn:microsoft.com/office/officeart/2005/8/layout/orgChart1"/>
    <dgm:cxn modelId="{B3E523F6-DAF3-48F4-9CFA-3A3C9FFA3B1C}" type="presParOf" srcId="{DF87E009-D168-4D35-9284-A7A6FFE37A87}" destId="{1BEE6BF6-128D-44FC-BC12-6DCB45E98E0B}" srcOrd="2" destOrd="0" presId="urn:microsoft.com/office/officeart/2005/8/layout/orgChart1"/>
    <dgm:cxn modelId="{5D24E059-E81F-4292-A649-0613C1468CE3}" type="presParOf" srcId="{C3898F24-E890-4229-8513-2BDD41D56E3C}" destId="{3A8CE12E-B838-40CD-9F33-0A902689BCBC}" srcOrd="2" destOrd="0" presId="urn:microsoft.com/office/officeart/2005/8/layout/orgChart1"/>
    <dgm:cxn modelId="{F807EAAD-3600-40DC-8D08-A41FE1A0A19A}" type="presParOf" srcId="{C3898F24-E890-4229-8513-2BDD41D56E3C}" destId="{E5606654-E6D5-49E3-BC58-FF5C66EAF9F6}" srcOrd="3" destOrd="0" presId="urn:microsoft.com/office/officeart/2005/8/layout/orgChart1"/>
    <dgm:cxn modelId="{4FCD2EA7-6AE0-4F26-B618-207B4C129BB4}" type="presParOf" srcId="{E5606654-E6D5-49E3-BC58-FF5C66EAF9F6}" destId="{C18C9094-9552-4284-9E98-9EBC840F9E33}" srcOrd="0" destOrd="0" presId="urn:microsoft.com/office/officeart/2005/8/layout/orgChart1"/>
    <dgm:cxn modelId="{527FB69C-B682-4983-A9B5-A25212E1AE1F}" type="presParOf" srcId="{C18C9094-9552-4284-9E98-9EBC840F9E33}" destId="{70C9EA6E-02D3-462D-B7F9-4FA024A70A34}" srcOrd="0" destOrd="0" presId="urn:microsoft.com/office/officeart/2005/8/layout/orgChart1"/>
    <dgm:cxn modelId="{8C2C712D-0184-4F47-86B7-A12C003F5420}" type="presParOf" srcId="{C18C9094-9552-4284-9E98-9EBC840F9E33}" destId="{9D9CEDD8-2D4C-4EBA-88E8-E4AACCF17C0A}" srcOrd="1" destOrd="0" presId="urn:microsoft.com/office/officeart/2005/8/layout/orgChart1"/>
    <dgm:cxn modelId="{60F65571-D676-4CA7-B27A-EE2851CF5109}" type="presParOf" srcId="{E5606654-E6D5-49E3-BC58-FF5C66EAF9F6}" destId="{C9B4D126-C68E-47A2-867F-ADC6FBF8770C}" srcOrd="1" destOrd="0" presId="urn:microsoft.com/office/officeart/2005/8/layout/orgChart1"/>
    <dgm:cxn modelId="{B455320A-F27C-40F8-8C58-9004265E1C28}" type="presParOf" srcId="{E5606654-E6D5-49E3-BC58-FF5C66EAF9F6}" destId="{80F6617C-BC73-4B87-978F-A4AF89258B86}" srcOrd="2" destOrd="0" presId="urn:microsoft.com/office/officeart/2005/8/layout/orgChart1"/>
    <dgm:cxn modelId="{038AD3F6-AFCB-46C7-923A-0686F0BCB7AB}" type="presParOf" srcId="{C3898F24-E890-4229-8513-2BDD41D56E3C}" destId="{64D1AD2B-6C2C-4BC8-AC71-6D990CA45511}" srcOrd="4" destOrd="0" presId="urn:microsoft.com/office/officeart/2005/8/layout/orgChart1"/>
    <dgm:cxn modelId="{C253845B-7A6C-44AD-95F7-CFBDB0134B45}" type="presParOf" srcId="{C3898F24-E890-4229-8513-2BDD41D56E3C}" destId="{559037FD-7AEA-4891-B090-599B96B69376}" srcOrd="5" destOrd="0" presId="urn:microsoft.com/office/officeart/2005/8/layout/orgChart1"/>
    <dgm:cxn modelId="{15B6DBB3-C521-49AE-B7BC-8C1820005868}" type="presParOf" srcId="{559037FD-7AEA-4891-B090-599B96B69376}" destId="{F87F7B63-F23A-4012-AC67-54EF29F33D5C}" srcOrd="0" destOrd="0" presId="urn:microsoft.com/office/officeart/2005/8/layout/orgChart1"/>
    <dgm:cxn modelId="{E8DFE65E-08B0-43C9-9D01-90E7B5112935}" type="presParOf" srcId="{F87F7B63-F23A-4012-AC67-54EF29F33D5C}" destId="{83030DA2-2F93-4691-A75E-67B6830BF6B8}" srcOrd="0" destOrd="0" presId="urn:microsoft.com/office/officeart/2005/8/layout/orgChart1"/>
    <dgm:cxn modelId="{E82F5E31-8F1F-42A8-AE86-B7D2602E7C2F}" type="presParOf" srcId="{F87F7B63-F23A-4012-AC67-54EF29F33D5C}" destId="{7D65C595-9991-4246-9C58-8833485B46E5}" srcOrd="1" destOrd="0" presId="urn:microsoft.com/office/officeart/2005/8/layout/orgChart1"/>
    <dgm:cxn modelId="{FD3C2936-9DCE-4718-A11B-439674C1F604}" type="presParOf" srcId="{559037FD-7AEA-4891-B090-599B96B69376}" destId="{E969EFD9-CE09-45BC-AC4C-8930EB31B1CD}" srcOrd="1" destOrd="0" presId="urn:microsoft.com/office/officeart/2005/8/layout/orgChart1"/>
    <dgm:cxn modelId="{33467B7D-3F4B-4268-B6D0-001CB3130ED1}" type="presParOf" srcId="{559037FD-7AEA-4891-B090-599B96B69376}" destId="{8992C181-2369-4E42-85C5-9CA56BF3A10F}" srcOrd="2" destOrd="0" presId="urn:microsoft.com/office/officeart/2005/8/layout/orgChart1"/>
    <dgm:cxn modelId="{09AB61C7-25D9-4992-B356-945E78E9B605}" type="presParOf" srcId="{BA57206E-CD3B-42D4-854C-7483CE6DC8AD}" destId="{750DF21E-5F6E-4841-9FB3-36EA6E128B6F}" srcOrd="2" destOrd="0" presId="urn:microsoft.com/office/officeart/2005/8/layout/orgChart1"/>
    <dgm:cxn modelId="{CC3699EA-47A5-470D-BB82-03AADA820265}" type="presParOf" srcId="{9ACFEB31-48BE-4448-BD82-597998057F6C}" destId="{B7173F3B-DBD9-4D29-BFCB-3D81015EEE9B}" srcOrd="2" destOrd="0" presId="urn:microsoft.com/office/officeart/2005/8/layout/orgChart1"/>
    <dgm:cxn modelId="{8F2E46D0-6618-4B77-AF1D-C0636E743311}" type="presParOf" srcId="{9ACFEB31-48BE-4448-BD82-597998057F6C}" destId="{38766846-37AC-47D3-8EA2-7AE8EC00E72F}" srcOrd="3" destOrd="0" presId="urn:microsoft.com/office/officeart/2005/8/layout/orgChart1"/>
    <dgm:cxn modelId="{CB99EFB7-49E6-4645-837F-D2ABCCA77F55}" type="presParOf" srcId="{38766846-37AC-47D3-8EA2-7AE8EC00E72F}" destId="{FADC83B8-A327-41AF-8167-A7E37A19BDF1}" srcOrd="0" destOrd="0" presId="urn:microsoft.com/office/officeart/2005/8/layout/orgChart1"/>
    <dgm:cxn modelId="{0CF240BD-3A27-4503-88DA-A2F0FBFC1FEF}" type="presParOf" srcId="{FADC83B8-A327-41AF-8167-A7E37A19BDF1}" destId="{0B626245-F5A3-42C3-8790-E1DBB506CBDC}" srcOrd="0" destOrd="0" presId="urn:microsoft.com/office/officeart/2005/8/layout/orgChart1"/>
    <dgm:cxn modelId="{62DD441B-E5B2-4D55-8389-0AF93AE22681}" type="presParOf" srcId="{FADC83B8-A327-41AF-8167-A7E37A19BDF1}" destId="{73D31F5F-6A8C-4C9A-8C55-029FED6C42DF}" srcOrd="1" destOrd="0" presId="urn:microsoft.com/office/officeart/2005/8/layout/orgChart1"/>
    <dgm:cxn modelId="{2BB93F27-ADB2-45C6-9E43-7558CF619407}" type="presParOf" srcId="{38766846-37AC-47D3-8EA2-7AE8EC00E72F}" destId="{AFD6642F-EE3A-45F6-8F2D-FB61F3A3A05A}" srcOrd="1" destOrd="0" presId="urn:microsoft.com/office/officeart/2005/8/layout/orgChart1"/>
    <dgm:cxn modelId="{C19E4CA7-B430-432B-B414-E1156195CACF}" type="presParOf" srcId="{38766846-37AC-47D3-8EA2-7AE8EC00E72F}" destId="{AF8DFC0B-25C0-47F1-8CEB-CE04E8FE18FE}" srcOrd="2" destOrd="0" presId="urn:microsoft.com/office/officeart/2005/8/layout/orgChart1"/>
    <dgm:cxn modelId="{FA21F729-C83D-48BC-BFE5-AF0A0B704AF6}" type="presParOf" srcId="{9ACFEB31-48BE-4448-BD82-597998057F6C}" destId="{D4A36420-1FCD-4392-9C32-792EB12AD898}" srcOrd="4" destOrd="0" presId="urn:microsoft.com/office/officeart/2005/8/layout/orgChart1"/>
    <dgm:cxn modelId="{409CD352-F6E5-4D9B-A80C-B5C8427E8C74}" type="presParOf" srcId="{9ACFEB31-48BE-4448-BD82-597998057F6C}" destId="{A550F7D9-A08B-48A1-ABA1-FDC54B6708CF}" srcOrd="5" destOrd="0" presId="urn:microsoft.com/office/officeart/2005/8/layout/orgChart1"/>
    <dgm:cxn modelId="{B04218A8-CCF7-4AAA-BBB3-C97320F5DD88}" type="presParOf" srcId="{A550F7D9-A08B-48A1-ABA1-FDC54B6708CF}" destId="{8AB4990F-27AE-48B0-A9E3-4D872CC6DFAA}" srcOrd="0" destOrd="0" presId="urn:microsoft.com/office/officeart/2005/8/layout/orgChart1"/>
    <dgm:cxn modelId="{F244AFC0-AE2B-4250-9806-9E811B78FFAB}" type="presParOf" srcId="{8AB4990F-27AE-48B0-A9E3-4D872CC6DFAA}" destId="{740965D4-F180-4546-9056-D7DBFA39E4E1}" srcOrd="0" destOrd="0" presId="urn:microsoft.com/office/officeart/2005/8/layout/orgChart1"/>
    <dgm:cxn modelId="{5DFABD57-D6DB-40EC-9E7B-A63449E38BAB}" type="presParOf" srcId="{8AB4990F-27AE-48B0-A9E3-4D872CC6DFAA}" destId="{DA1EE957-39F1-4F19-AAB4-83D55E60B6FD}" srcOrd="1" destOrd="0" presId="urn:microsoft.com/office/officeart/2005/8/layout/orgChart1"/>
    <dgm:cxn modelId="{C284316F-5BF4-4016-AC8E-0EDD8B861FC8}" type="presParOf" srcId="{A550F7D9-A08B-48A1-ABA1-FDC54B6708CF}" destId="{6C5E4C9B-A231-43D5-9FFA-0B5FC7D3E073}" srcOrd="1" destOrd="0" presId="urn:microsoft.com/office/officeart/2005/8/layout/orgChart1"/>
    <dgm:cxn modelId="{2D46DC5E-1F2B-4453-9443-DA814F2CDAC5}" type="presParOf" srcId="{A550F7D9-A08B-48A1-ABA1-FDC54B6708CF}" destId="{CF2DF078-9D57-4E50-BFB9-8777EDBFDF74}" srcOrd="2" destOrd="0" presId="urn:microsoft.com/office/officeart/2005/8/layout/orgChart1"/>
    <dgm:cxn modelId="{C137B570-5493-4574-A4BD-A215DFE7CD66}" type="presParOf" srcId="{9ACFEB31-48BE-4448-BD82-597998057F6C}" destId="{6ED19E90-8FAB-4DAD-9097-36C197C074AA}" srcOrd="6" destOrd="0" presId="urn:microsoft.com/office/officeart/2005/8/layout/orgChart1"/>
    <dgm:cxn modelId="{B08F235E-30D1-4C8E-A61A-437EF1A2B843}" type="presParOf" srcId="{9ACFEB31-48BE-4448-BD82-597998057F6C}" destId="{12D8D8E8-199B-43F9-A60F-97BC137EC34C}" srcOrd="7" destOrd="0" presId="urn:microsoft.com/office/officeart/2005/8/layout/orgChart1"/>
    <dgm:cxn modelId="{3FA9E48D-808B-4541-BDD8-6776010F03AB}" type="presParOf" srcId="{12D8D8E8-199B-43F9-A60F-97BC137EC34C}" destId="{C11F018E-F5B7-4974-9EBA-712DD61BABFE}" srcOrd="0" destOrd="0" presId="urn:microsoft.com/office/officeart/2005/8/layout/orgChart1"/>
    <dgm:cxn modelId="{64B423EC-CD2B-4ECD-9499-924B8F4266EB}" type="presParOf" srcId="{C11F018E-F5B7-4974-9EBA-712DD61BABFE}" destId="{DEB3CF70-82A7-4758-A591-C409457C8A4F}" srcOrd="0" destOrd="0" presId="urn:microsoft.com/office/officeart/2005/8/layout/orgChart1"/>
    <dgm:cxn modelId="{54E82681-7CD6-43D6-BD0D-727291403D34}" type="presParOf" srcId="{C11F018E-F5B7-4974-9EBA-712DD61BABFE}" destId="{08B56CF0-7336-407E-B3EE-6E4AE8762C96}" srcOrd="1" destOrd="0" presId="urn:microsoft.com/office/officeart/2005/8/layout/orgChart1"/>
    <dgm:cxn modelId="{21E5B90E-8462-42DB-A202-519BCEF41A58}" type="presParOf" srcId="{12D8D8E8-199B-43F9-A60F-97BC137EC34C}" destId="{EE37DD6C-54B6-4C7B-804F-3613947A0476}" srcOrd="1" destOrd="0" presId="urn:microsoft.com/office/officeart/2005/8/layout/orgChart1"/>
    <dgm:cxn modelId="{65C4AA0A-B317-40D6-919E-6899AD2DBA4C}" type="presParOf" srcId="{12D8D8E8-199B-43F9-A60F-97BC137EC34C}" destId="{0FF58E0D-D3FA-449B-8EBD-E3C567C6E077}" srcOrd="2" destOrd="0" presId="urn:microsoft.com/office/officeart/2005/8/layout/orgChart1"/>
    <dgm:cxn modelId="{233D1976-AE29-46E1-B28D-2D9473819E4D}" type="presParOf" srcId="{97769378-6D66-4147-BC08-7171FBEBA02E}" destId="{9845F4E0-37A7-478C-8E9E-F4DF1940BDE7}" srcOrd="2" destOrd="0" presId="urn:microsoft.com/office/officeart/2005/8/layout/orgChart1"/>
    <dgm:cxn modelId="{51167072-D627-4B0B-A1A9-1295D12B6885}" type="presParOf" srcId="{9845F4E0-37A7-478C-8E9E-F4DF1940BDE7}" destId="{6C01EA2A-2960-4D2A-82F3-8D2A31129A4B}" srcOrd="0" destOrd="0" presId="urn:microsoft.com/office/officeart/2005/8/layout/orgChart1"/>
    <dgm:cxn modelId="{2EAD02ED-8495-4034-92F7-50A14AE73215}" type="presParOf" srcId="{9845F4E0-37A7-478C-8E9E-F4DF1940BDE7}" destId="{88A02E67-1404-4878-8D3A-9BE0B7CF5152}" srcOrd="1" destOrd="0" presId="urn:microsoft.com/office/officeart/2005/8/layout/orgChart1"/>
    <dgm:cxn modelId="{CAE1D222-184A-4C35-9412-12FA437A0BCE}" type="presParOf" srcId="{88A02E67-1404-4878-8D3A-9BE0B7CF5152}" destId="{E0F7FC93-94CD-49F0-8867-42117975F1D8}" srcOrd="0" destOrd="0" presId="urn:microsoft.com/office/officeart/2005/8/layout/orgChart1"/>
    <dgm:cxn modelId="{432B6C99-CB99-4C6B-BB8F-6FC5C3AA9F3C}" type="presParOf" srcId="{E0F7FC93-94CD-49F0-8867-42117975F1D8}" destId="{65C67306-DD08-45B9-A426-F59365A0D506}" srcOrd="0" destOrd="0" presId="urn:microsoft.com/office/officeart/2005/8/layout/orgChart1"/>
    <dgm:cxn modelId="{351AEF56-B99D-4AD1-A5BE-E1036EE005DD}" type="presParOf" srcId="{E0F7FC93-94CD-49F0-8867-42117975F1D8}" destId="{3F032D21-AC16-4DDF-A07A-6D271681C8B4}" srcOrd="1" destOrd="0" presId="urn:microsoft.com/office/officeart/2005/8/layout/orgChart1"/>
    <dgm:cxn modelId="{3870BC34-F7BE-4986-849F-E1CABB6CE154}" type="presParOf" srcId="{88A02E67-1404-4878-8D3A-9BE0B7CF5152}" destId="{864B48EE-5CA8-41A2-A06D-40E6205257D2}" srcOrd="1" destOrd="0" presId="urn:microsoft.com/office/officeart/2005/8/layout/orgChart1"/>
    <dgm:cxn modelId="{822A6D1B-31AF-4539-84C4-21B57BEF12E4}" type="presParOf" srcId="{88A02E67-1404-4878-8D3A-9BE0B7CF5152}" destId="{7FFE5BE1-2F28-4675-A4DD-0C4E1906922E}" srcOrd="2" destOrd="0" presId="urn:microsoft.com/office/officeart/2005/8/layout/orgChart1"/>
    <dgm:cxn modelId="{B5637148-D536-4F31-B6C4-56358216BD45}" type="presParOf" srcId="{9845F4E0-37A7-478C-8E9E-F4DF1940BDE7}" destId="{C5060C1F-85BB-4B89-91F1-89E3850313FF}" srcOrd="2" destOrd="0" presId="urn:microsoft.com/office/officeart/2005/8/layout/orgChart1"/>
    <dgm:cxn modelId="{10BD9D27-BD2F-4AF8-9681-8F06A45B0A31}" type="presParOf" srcId="{9845F4E0-37A7-478C-8E9E-F4DF1940BDE7}" destId="{A5AC1ADC-4846-4724-9173-AC429C3F9D3B}" srcOrd="3" destOrd="0" presId="urn:microsoft.com/office/officeart/2005/8/layout/orgChart1"/>
    <dgm:cxn modelId="{D5D4DF41-F9FC-4B3C-AE27-3FD99EF1AB11}" type="presParOf" srcId="{A5AC1ADC-4846-4724-9173-AC429C3F9D3B}" destId="{5AC5D59A-CA37-4248-BE65-A516E59A1699}" srcOrd="0" destOrd="0" presId="urn:microsoft.com/office/officeart/2005/8/layout/orgChart1"/>
    <dgm:cxn modelId="{D8103495-AA4E-4443-BCE4-0FC0EC16154E}" type="presParOf" srcId="{5AC5D59A-CA37-4248-BE65-A516E59A1699}" destId="{94AE8169-D641-4787-B68D-E9419040A30B}" srcOrd="0" destOrd="0" presId="urn:microsoft.com/office/officeart/2005/8/layout/orgChart1"/>
    <dgm:cxn modelId="{E1693798-447F-4956-88D1-0476F7ADC538}" type="presParOf" srcId="{5AC5D59A-CA37-4248-BE65-A516E59A1699}" destId="{8404A1CC-9F8F-499E-ADB7-28D8A89C2415}" srcOrd="1" destOrd="0" presId="urn:microsoft.com/office/officeart/2005/8/layout/orgChart1"/>
    <dgm:cxn modelId="{F9218DD7-C26A-40AB-8703-A9D77F858873}" type="presParOf" srcId="{A5AC1ADC-4846-4724-9173-AC429C3F9D3B}" destId="{4E860FF1-6769-4431-AEFD-84F3225BFD43}" srcOrd="1" destOrd="0" presId="urn:microsoft.com/office/officeart/2005/8/layout/orgChart1"/>
    <dgm:cxn modelId="{05ACD5C4-768C-41D7-9016-E848C59CC2D4}"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a:solidFill>
          <a:schemeClr val="accent1"/>
        </a:solidFill>
        <a:ln>
          <a:solidFill>
            <a:schemeClr val="accent1"/>
          </a:solidFill>
        </a:ln>
      </dgm:spPr>
      <dgm:t>
        <a:bodyPr/>
        <a:lstStyle/>
        <a:p>
          <a:r>
            <a:rPr lang="en-US" dirty="0" smtClean="0"/>
            <a:t>Infrastructure Branch (ESF 1</a:t>
          </a:r>
          <a:r>
            <a:rPr lang="en-US" dirty="0" smtClean="0">
              <a:solidFill>
                <a:schemeClr val="accent1">
                  <a:lumMod val="50000"/>
                </a:schemeClr>
              </a:solidFill>
            </a:rPr>
            <a:t>, 2, 3, 11 &amp; 12</a:t>
          </a:r>
          <a:r>
            <a:rPr lang="en-US" dirty="0" smtClean="0"/>
            <a:t>)</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1CD24F87-EE1B-4190-9047-2036175F4350}" type="presOf" srcId="{0326ABEB-34D4-4702-8A4E-7DF76891E602}" destId="{6C01EA2A-2960-4D2A-82F3-8D2A31129A4B}" srcOrd="0" destOrd="0" presId="urn:microsoft.com/office/officeart/2005/8/layout/orgChart1"/>
    <dgm:cxn modelId="{73777B51-CEE8-43D9-9632-895C9405DB1F}" type="presOf" srcId="{5D3B1403-5A3E-4C82-BA3E-4E9B82FCAFF5}" destId="{6ED19E90-8FAB-4DAD-9097-36C197C074AA}" srcOrd="0"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846E68AD-D421-4175-819D-DD8D6BAC4F38}" type="presOf" srcId="{BEDEB9CF-7C8F-4C4B-A7A7-9F58A93B3490}" destId="{3A8CE12E-B838-40CD-9F33-0A902689BCBC}" srcOrd="0" destOrd="0" presId="urn:microsoft.com/office/officeart/2005/8/layout/orgChart1"/>
    <dgm:cxn modelId="{BAA4719F-3291-4308-9A61-0307FA40A0B5}" type="presOf" srcId="{2FF3E91B-6396-4246-9C74-4640CFA4648C}" destId="{740965D4-F180-4546-9056-D7DBFA39E4E1}" srcOrd="0" destOrd="0" presId="urn:microsoft.com/office/officeart/2005/8/layout/orgChart1"/>
    <dgm:cxn modelId="{670BC703-A579-42C9-A513-689DCAC0FBE8}" type="presOf" srcId="{19FEFD08-E249-4E0B-AD31-92D77EB2B3F6}" destId="{E9CD527E-C0DF-4B34-A963-358131F0B6DC}" srcOrd="0" destOrd="0" presId="urn:microsoft.com/office/officeart/2005/8/layout/orgChart1"/>
    <dgm:cxn modelId="{B3B92F95-F04D-4758-91F0-9CA4B6806CC9}" type="presOf" srcId="{DC042109-6C9B-47D5-9EA7-3635174E9D93}" destId="{42026C7F-3014-4EBF-A43B-0497191BF463}" srcOrd="1" destOrd="0" presId="urn:microsoft.com/office/officeart/2005/8/layout/orgChart1"/>
    <dgm:cxn modelId="{19BE1B92-7EDF-4AAF-A089-9ADAD638B886}" type="presOf" srcId="{A413CBAA-7EC0-4BAA-B148-ABBB19B3A297}" destId="{73D31F5F-6A8C-4C9A-8C55-029FED6C42DF}" srcOrd="1"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9D8AD9FA-0B8D-447F-8698-3908C39ACC76}" type="presOf" srcId="{73A86912-7164-4E4B-BE6F-8B88C83D6EEB}" destId="{D4A36420-1FCD-4392-9C32-792EB12AD898}" srcOrd="0" destOrd="0" presId="urn:microsoft.com/office/officeart/2005/8/layout/orgChart1"/>
    <dgm:cxn modelId="{697842A6-CEA6-4C57-8320-F4D441D28289}" type="presOf" srcId="{2006E581-C6DA-4F43-AEDA-6DF9BE643884}" destId="{3D82AE22-80C9-49C6-9759-EF3FAFF50D44}"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5FD82337-47EE-43F5-AB52-3B412D8C3948}" type="presOf" srcId="{DC042109-6C9B-47D5-9EA7-3635174E9D93}" destId="{B779F7CC-475A-4F60-B90A-2F4DDAFE8F65}" srcOrd="0" destOrd="0" presId="urn:microsoft.com/office/officeart/2005/8/layout/orgChart1"/>
    <dgm:cxn modelId="{E7BE915B-8CEE-48C5-BF32-B56CA9156551}" type="presOf" srcId="{9D769DA2-4666-4C13-A9D8-6C8DFC42CEE0}" destId="{64D1AD2B-6C2C-4BC8-AC71-6D990CA45511}" srcOrd="0" destOrd="0" presId="urn:microsoft.com/office/officeart/2005/8/layout/orgChart1"/>
    <dgm:cxn modelId="{3569448A-44D7-4CEE-959E-93FAC1B0FAA1}" type="presOf" srcId="{5EE67EAC-4FD3-4530-B348-776A947ABDC4}" destId="{20D67EEB-9E4A-4112-981B-6E118D63B565}" srcOrd="0" destOrd="0" presId="urn:microsoft.com/office/officeart/2005/8/layout/orgChart1"/>
    <dgm:cxn modelId="{3F11F320-BCC9-40C4-A6CF-5414E98E971E}" type="presOf" srcId="{965B77CC-6EC8-451D-B32B-9DE23F5053D2}" destId="{3F032D21-AC16-4DDF-A07A-6D271681C8B4}" srcOrd="1" destOrd="0" presId="urn:microsoft.com/office/officeart/2005/8/layout/orgChart1"/>
    <dgm:cxn modelId="{BF17F566-D1A9-44ED-BF3F-54F23DC7654F}" type="presOf" srcId="{B8E44AC5-60FC-42D6-ABB1-1CC1170FFC33}" destId="{7D65C595-9991-4246-9C58-8833485B46E5}" srcOrd="1" destOrd="0" presId="urn:microsoft.com/office/officeart/2005/8/layout/orgChart1"/>
    <dgm:cxn modelId="{EE09A774-D6C4-4FAC-B97D-FEF5AC526F2B}" type="presOf" srcId="{2C837151-59BE-48FA-8942-0E4A0BC68A35}" destId="{70C9EA6E-02D3-462D-B7F9-4FA024A70A34}" srcOrd="0" destOrd="0" presId="urn:microsoft.com/office/officeart/2005/8/layout/orgChart1"/>
    <dgm:cxn modelId="{F096B7D8-FFCC-49E9-87D3-991425C6F3C1}" type="presOf" srcId="{2FF3E91B-6396-4246-9C74-4640CFA4648C}" destId="{DA1EE957-39F1-4F19-AAB4-83D55E60B6FD}" srcOrd="1" destOrd="0" presId="urn:microsoft.com/office/officeart/2005/8/layout/orgChart1"/>
    <dgm:cxn modelId="{1CA1E652-B41A-4A8B-AAD1-A59666862B52}" type="presOf" srcId="{2E786799-0BD7-4A9D-91E1-E479FE5F472F}" destId="{3F0187AE-FB7D-4002-91F9-96FC97CA9FC3}" srcOrd="0" destOrd="0" presId="urn:microsoft.com/office/officeart/2005/8/layout/orgChart1"/>
    <dgm:cxn modelId="{2FBFEB4D-D7D4-4FAE-AEF5-75EEF7AE4618}" type="presOf" srcId="{BBA7ED13-B6C2-4859-A2E7-5B577B09A2A9}" destId="{B7173F3B-DBD9-4D29-BFCB-3D81015EEE9B}" srcOrd="0" destOrd="0" presId="urn:microsoft.com/office/officeart/2005/8/layout/orgChart1"/>
    <dgm:cxn modelId="{BC6E13D9-9751-406D-BD06-02BF26A70770}" type="presOf" srcId="{875FB2B0-2DD1-46A7-88B7-B17A527C5C83}" destId="{B273AEEA-5EE1-4630-AC94-89CA92B96746}" srcOrd="0" destOrd="0" presId="urn:microsoft.com/office/officeart/2005/8/layout/orgChart1"/>
    <dgm:cxn modelId="{DE6BBEAE-8545-463B-8876-E1AB800D29EB}" type="presOf" srcId="{9CE2B21E-DE10-4336-99B2-EDD12BD5B80D}" destId="{DEB3CF70-82A7-4758-A591-C409457C8A4F}" srcOrd="0" destOrd="0" presId="urn:microsoft.com/office/officeart/2005/8/layout/orgChart1"/>
    <dgm:cxn modelId="{DAA2ECEA-E3D1-4B1E-997C-A1248CE2F5EB}" type="presOf" srcId="{965B77CC-6EC8-451D-B32B-9DE23F5053D2}" destId="{65C67306-DD08-45B9-A426-F59365A0D506}" srcOrd="0" destOrd="0" presId="urn:microsoft.com/office/officeart/2005/8/layout/orgChart1"/>
    <dgm:cxn modelId="{0BC10C61-B173-4072-8646-BECFEECE7FA0}" srcId="{2006E581-C6DA-4F43-AEDA-6DF9BE643884}" destId="{2C837151-59BE-48FA-8942-0E4A0BC68A35}" srcOrd="1" destOrd="0" parTransId="{BEDEB9CF-7C8F-4C4B-A7A7-9F58A93B3490}" sibTransId="{5C318272-50FE-4708-A2A9-7621CD60FAF0}"/>
    <dgm:cxn modelId="{DBBDAAC0-DE6B-4FE8-A2F5-1D51FACBF8EB}" srcId="{DC042109-6C9B-47D5-9EA7-3635174E9D93}" destId="{A413CBAA-7EC0-4BAA-B148-ABBB19B3A297}" srcOrd="3" destOrd="0" parTransId="{BBA7ED13-B6C2-4859-A2E7-5B577B09A2A9}" sibTransId="{340760BC-9911-4057-9D43-C21733A5FEA6}"/>
    <dgm:cxn modelId="{93AA8D1E-1D3D-468F-B237-AEF6652E7ABF}" type="presOf" srcId="{9CE2B21E-DE10-4336-99B2-EDD12BD5B80D}" destId="{08B56CF0-7336-407E-B3EE-6E4AE8762C96}" srcOrd="1" destOrd="0" presId="urn:microsoft.com/office/officeart/2005/8/layout/orgChart1"/>
    <dgm:cxn modelId="{935A4F6B-E3A7-4593-8164-E6E2D81A3916}" type="presOf" srcId="{96372AD9-8E0A-4ECB-AFEC-EF8DD7BA7B13}" destId="{94AE8169-D641-4787-B68D-E9419040A30B}" srcOrd="0" destOrd="0" presId="urn:microsoft.com/office/officeart/2005/8/layout/orgChart1"/>
    <dgm:cxn modelId="{73109A31-CBCD-4E4C-8708-D1102BBDD57A}" type="presOf" srcId="{96372AD9-8E0A-4ECB-AFEC-EF8DD7BA7B13}" destId="{8404A1CC-9F8F-499E-ADB7-28D8A89C2415}" srcOrd="1" destOrd="0" presId="urn:microsoft.com/office/officeart/2005/8/layout/orgChart1"/>
    <dgm:cxn modelId="{4442B03C-B7AD-435C-85CF-E4DC68BD2E23}" type="presOf" srcId="{875FB2B0-2DD1-46A7-88B7-B17A527C5C83}" destId="{A7B77083-927B-42B5-8F9F-B94271FB85A5}" srcOrd="1"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40DF65C8-54BB-4094-91B7-70F70AFE4F32}" type="presOf" srcId="{B8E44AC5-60FC-42D6-ABB1-1CC1170FFC33}" destId="{83030DA2-2F93-4691-A75E-67B6830BF6B8}" srcOrd="0"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4CBBE8A9-2687-45CB-9147-53F2E226F275}" srcId="{DC042109-6C9B-47D5-9EA7-3635174E9D93}" destId="{96372AD9-8E0A-4ECB-AFEC-EF8DD7BA7B13}" srcOrd="1" destOrd="0" parTransId="{F94468DB-8F2D-43E7-B801-8F37EFE273D6}" sibTransId="{EC8C4521-35CF-4F33-B1D2-25FCC5E72A38}"/>
    <dgm:cxn modelId="{A680EAAC-D719-4C5E-8EA4-FD1C11980171}" type="presOf" srcId="{F94468DB-8F2D-43E7-B801-8F37EFE273D6}" destId="{C5060C1F-85BB-4B89-91F1-89E3850313FF}"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FD7B2265-033F-4315-8C1D-31C6967AB6C5}" type="presOf" srcId="{A413CBAA-7EC0-4BAA-B148-ABBB19B3A297}" destId="{0B626245-F5A3-42C3-8790-E1DBB506CBDC}"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E48AC70F-BAF9-4304-B6E2-F56C24BDD9B3}" type="presOf" srcId="{2006E581-C6DA-4F43-AEDA-6DF9BE643884}" destId="{5DB525A7-88DA-4405-A329-BCC0D005AAE5}" srcOrd="1" destOrd="0" presId="urn:microsoft.com/office/officeart/2005/8/layout/orgChart1"/>
    <dgm:cxn modelId="{6B574214-4478-427B-8D53-257E2DDA9036}" type="presOf" srcId="{2C837151-59BE-48FA-8942-0E4A0BC68A35}" destId="{9D9CEDD8-2D4C-4EBA-88E8-E4AACCF17C0A}" srcOrd="1" destOrd="0" presId="urn:microsoft.com/office/officeart/2005/8/layout/orgChart1"/>
    <dgm:cxn modelId="{8470E85D-CBBC-4BC7-B968-44B86F5990F5}" type="presParOf" srcId="{20D67EEB-9E4A-4112-981B-6E118D63B565}" destId="{97769378-6D66-4147-BC08-7171FBEBA02E}" srcOrd="0" destOrd="0" presId="urn:microsoft.com/office/officeart/2005/8/layout/orgChart1"/>
    <dgm:cxn modelId="{2A964CA1-B72D-4F2E-B060-9602541BF18B}" type="presParOf" srcId="{97769378-6D66-4147-BC08-7171FBEBA02E}" destId="{037C2C67-3971-4851-A1F7-BD58CE6C4F44}" srcOrd="0" destOrd="0" presId="urn:microsoft.com/office/officeart/2005/8/layout/orgChart1"/>
    <dgm:cxn modelId="{E3EEA46D-0FBC-479A-8EE7-BC68BEE91303}" type="presParOf" srcId="{037C2C67-3971-4851-A1F7-BD58CE6C4F44}" destId="{B779F7CC-475A-4F60-B90A-2F4DDAFE8F65}" srcOrd="0" destOrd="0" presId="urn:microsoft.com/office/officeart/2005/8/layout/orgChart1"/>
    <dgm:cxn modelId="{AB187797-BAFD-40CB-BC6B-0831DDE73F02}" type="presParOf" srcId="{037C2C67-3971-4851-A1F7-BD58CE6C4F44}" destId="{42026C7F-3014-4EBF-A43B-0497191BF463}" srcOrd="1" destOrd="0" presId="urn:microsoft.com/office/officeart/2005/8/layout/orgChart1"/>
    <dgm:cxn modelId="{6FD69D81-420E-4434-822D-9C4395EF36D5}" type="presParOf" srcId="{97769378-6D66-4147-BC08-7171FBEBA02E}" destId="{9ACFEB31-48BE-4448-BD82-597998057F6C}" srcOrd="1" destOrd="0" presId="urn:microsoft.com/office/officeart/2005/8/layout/orgChart1"/>
    <dgm:cxn modelId="{7FFB53DA-0A5D-4E01-8639-96B7DB7DE2AC}" type="presParOf" srcId="{9ACFEB31-48BE-4448-BD82-597998057F6C}" destId="{E9CD527E-C0DF-4B34-A963-358131F0B6DC}" srcOrd="0" destOrd="0" presId="urn:microsoft.com/office/officeart/2005/8/layout/orgChart1"/>
    <dgm:cxn modelId="{3065B319-BE94-4641-97FC-D09669E7BABA}" type="presParOf" srcId="{9ACFEB31-48BE-4448-BD82-597998057F6C}" destId="{BA57206E-CD3B-42D4-854C-7483CE6DC8AD}" srcOrd="1" destOrd="0" presId="urn:microsoft.com/office/officeart/2005/8/layout/orgChart1"/>
    <dgm:cxn modelId="{C4D992B8-8706-4F2C-8324-326D61CFCA16}" type="presParOf" srcId="{BA57206E-CD3B-42D4-854C-7483CE6DC8AD}" destId="{93917E5A-AE79-4F30-B9D8-AF8864E8FF97}" srcOrd="0" destOrd="0" presId="urn:microsoft.com/office/officeart/2005/8/layout/orgChart1"/>
    <dgm:cxn modelId="{CAF4615B-6C2D-4345-935A-A4A0436728DA}" type="presParOf" srcId="{93917E5A-AE79-4F30-B9D8-AF8864E8FF97}" destId="{3D82AE22-80C9-49C6-9759-EF3FAFF50D44}" srcOrd="0" destOrd="0" presId="urn:microsoft.com/office/officeart/2005/8/layout/orgChart1"/>
    <dgm:cxn modelId="{942D27AC-D08E-49CD-BF83-6C8F90AD81B1}" type="presParOf" srcId="{93917E5A-AE79-4F30-B9D8-AF8864E8FF97}" destId="{5DB525A7-88DA-4405-A329-BCC0D005AAE5}" srcOrd="1" destOrd="0" presId="urn:microsoft.com/office/officeart/2005/8/layout/orgChart1"/>
    <dgm:cxn modelId="{A0144494-0CA6-49C7-B212-311EB13F402A}" type="presParOf" srcId="{BA57206E-CD3B-42D4-854C-7483CE6DC8AD}" destId="{C3898F24-E890-4229-8513-2BDD41D56E3C}" srcOrd="1" destOrd="0" presId="urn:microsoft.com/office/officeart/2005/8/layout/orgChart1"/>
    <dgm:cxn modelId="{062254F8-BA0B-4C42-8D50-49551075AD2A}" type="presParOf" srcId="{C3898F24-E890-4229-8513-2BDD41D56E3C}" destId="{3F0187AE-FB7D-4002-91F9-96FC97CA9FC3}" srcOrd="0" destOrd="0" presId="urn:microsoft.com/office/officeart/2005/8/layout/orgChart1"/>
    <dgm:cxn modelId="{449E526D-7B3F-431E-B8C8-36EF3293091A}" type="presParOf" srcId="{C3898F24-E890-4229-8513-2BDD41D56E3C}" destId="{DF87E009-D168-4D35-9284-A7A6FFE37A87}" srcOrd="1" destOrd="0" presId="urn:microsoft.com/office/officeart/2005/8/layout/orgChart1"/>
    <dgm:cxn modelId="{FCD641B2-C716-40D8-9ADC-E97AD9E7B009}" type="presParOf" srcId="{DF87E009-D168-4D35-9284-A7A6FFE37A87}" destId="{3A0F4FCD-C530-41F3-88EA-2E8E66D286C7}" srcOrd="0" destOrd="0" presId="urn:microsoft.com/office/officeart/2005/8/layout/orgChart1"/>
    <dgm:cxn modelId="{39948E9F-8A65-4B32-9890-7A43383F0C43}" type="presParOf" srcId="{3A0F4FCD-C530-41F3-88EA-2E8E66D286C7}" destId="{B273AEEA-5EE1-4630-AC94-89CA92B96746}" srcOrd="0" destOrd="0" presId="urn:microsoft.com/office/officeart/2005/8/layout/orgChart1"/>
    <dgm:cxn modelId="{2CD1B0DC-7EA2-4369-B07B-AA3415C390EC}" type="presParOf" srcId="{3A0F4FCD-C530-41F3-88EA-2E8E66D286C7}" destId="{A7B77083-927B-42B5-8F9F-B94271FB85A5}" srcOrd="1" destOrd="0" presId="urn:microsoft.com/office/officeart/2005/8/layout/orgChart1"/>
    <dgm:cxn modelId="{BBBDCD55-8EED-4359-B3CC-8B035E078FF3}" type="presParOf" srcId="{DF87E009-D168-4D35-9284-A7A6FFE37A87}" destId="{C0E7FF71-757A-42E7-847E-A5BE9D402D7D}" srcOrd="1" destOrd="0" presId="urn:microsoft.com/office/officeart/2005/8/layout/orgChart1"/>
    <dgm:cxn modelId="{C4AF6729-E5DE-4C9D-9BD8-092DB2F591DB}" type="presParOf" srcId="{DF87E009-D168-4D35-9284-A7A6FFE37A87}" destId="{1BEE6BF6-128D-44FC-BC12-6DCB45E98E0B}" srcOrd="2" destOrd="0" presId="urn:microsoft.com/office/officeart/2005/8/layout/orgChart1"/>
    <dgm:cxn modelId="{7B89E914-1FCE-4153-9E7B-F471A1309E31}" type="presParOf" srcId="{C3898F24-E890-4229-8513-2BDD41D56E3C}" destId="{3A8CE12E-B838-40CD-9F33-0A902689BCBC}" srcOrd="2" destOrd="0" presId="urn:microsoft.com/office/officeart/2005/8/layout/orgChart1"/>
    <dgm:cxn modelId="{D7E9BC15-41A3-44CF-9443-ACA3904BABE4}" type="presParOf" srcId="{C3898F24-E890-4229-8513-2BDD41D56E3C}" destId="{E5606654-E6D5-49E3-BC58-FF5C66EAF9F6}" srcOrd="3" destOrd="0" presId="urn:microsoft.com/office/officeart/2005/8/layout/orgChart1"/>
    <dgm:cxn modelId="{DD1E7A64-CDF1-4410-A1D3-17DFED0142C3}" type="presParOf" srcId="{E5606654-E6D5-49E3-BC58-FF5C66EAF9F6}" destId="{C18C9094-9552-4284-9E98-9EBC840F9E33}" srcOrd="0" destOrd="0" presId="urn:microsoft.com/office/officeart/2005/8/layout/orgChart1"/>
    <dgm:cxn modelId="{745F35C4-076D-4365-BEB4-0448ECBB6C86}" type="presParOf" srcId="{C18C9094-9552-4284-9E98-9EBC840F9E33}" destId="{70C9EA6E-02D3-462D-B7F9-4FA024A70A34}" srcOrd="0" destOrd="0" presId="urn:microsoft.com/office/officeart/2005/8/layout/orgChart1"/>
    <dgm:cxn modelId="{17ABD8A7-88AB-4377-B1BA-13263E103B0A}" type="presParOf" srcId="{C18C9094-9552-4284-9E98-9EBC840F9E33}" destId="{9D9CEDD8-2D4C-4EBA-88E8-E4AACCF17C0A}" srcOrd="1" destOrd="0" presId="urn:microsoft.com/office/officeart/2005/8/layout/orgChart1"/>
    <dgm:cxn modelId="{33670674-07D6-45DC-9D1A-CBF7A1321105}" type="presParOf" srcId="{E5606654-E6D5-49E3-BC58-FF5C66EAF9F6}" destId="{C9B4D126-C68E-47A2-867F-ADC6FBF8770C}" srcOrd="1" destOrd="0" presId="urn:microsoft.com/office/officeart/2005/8/layout/orgChart1"/>
    <dgm:cxn modelId="{0828ACAF-30FA-4E46-8A05-40FB5038AC29}" type="presParOf" srcId="{E5606654-E6D5-49E3-BC58-FF5C66EAF9F6}" destId="{80F6617C-BC73-4B87-978F-A4AF89258B86}" srcOrd="2" destOrd="0" presId="urn:microsoft.com/office/officeart/2005/8/layout/orgChart1"/>
    <dgm:cxn modelId="{3B489BEE-5F26-44CA-928A-E17AC387C196}" type="presParOf" srcId="{C3898F24-E890-4229-8513-2BDD41D56E3C}" destId="{64D1AD2B-6C2C-4BC8-AC71-6D990CA45511}" srcOrd="4" destOrd="0" presId="urn:microsoft.com/office/officeart/2005/8/layout/orgChart1"/>
    <dgm:cxn modelId="{08A099B7-23D1-41F1-BBD2-ADD235179BA8}" type="presParOf" srcId="{C3898F24-E890-4229-8513-2BDD41D56E3C}" destId="{559037FD-7AEA-4891-B090-599B96B69376}" srcOrd="5" destOrd="0" presId="urn:microsoft.com/office/officeart/2005/8/layout/orgChart1"/>
    <dgm:cxn modelId="{F79AB8A0-413E-4BDD-A99C-0BF9E1922805}" type="presParOf" srcId="{559037FD-7AEA-4891-B090-599B96B69376}" destId="{F87F7B63-F23A-4012-AC67-54EF29F33D5C}" srcOrd="0" destOrd="0" presId="urn:microsoft.com/office/officeart/2005/8/layout/orgChart1"/>
    <dgm:cxn modelId="{EA41F8A9-E19E-462A-B044-BEC62DC29D05}" type="presParOf" srcId="{F87F7B63-F23A-4012-AC67-54EF29F33D5C}" destId="{83030DA2-2F93-4691-A75E-67B6830BF6B8}" srcOrd="0" destOrd="0" presId="urn:microsoft.com/office/officeart/2005/8/layout/orgChart1"/>
    <dgm:cxn modelId="{73929BEF-99F6-415C-AFDE-0675F6C40A20}" type="presParOf" srcId="{F87F7B63-F23A-4012-AC67-54EF29F33D5C}" destId="{7D65C595-9991-4246-9C58-8833485B46E5}" srcOrd="1" destOrd="0" presId="urn:microsoft.com/office/officeart/2005/8/layout/orgChart1"/>
    <dgm:cxn modelId="{897C694C-907B-4A64-A866-1436AB1CBCD2}" type="presParOf" srcId="{559037FD-7AEA-4891-B090-599B96B69376}" destId="{E969EFD9-CE09-45BC-AC4C-8930EB31B1CD}" srcOrd="1" destOrd="0" presId="urn:microsoft.com/office/officeart/2005/8/layout/orgChart1"/>
    <dgm:cxn modelId="{244A054C-36E9-44B1-89A6-1651E6EFAF1A}" type="presParOf" srcId="{559037FD-7AEA-4891-B090-599B96B69376}" destId="{8992C181-2369-4E42-85C5-9CA56BF3A10F}" srcOrd="2" destOrd="0" presId="urn:microsoft.com/office/officeart/2005/8/layout/orgChart1"/>
    <dgm:cxn modelId="{F03D209C-6D8E-48AE-AE1B-8BAC83A17E71}" type="presParOf" srcId="{BA57206E-CD3B-42D4-854C-7483CE6DC8AD}" destId="{750DF21E-5F6E-4841-9FB3-36EA6E128B6F}" srcOrd="2" destOrd="0" presId="urn:microsoft.com/office/officeart/2005/8/layout/orgChart1"/>
    <dgm:cxn modelId="{A0A3AF4E-B121-4438-B6B5-BC7307F2B441}" type="presParOf" srcId="{9ACFEB31-48BE-4448-BD82-597998057F6C}" destId="{B7173F3B-DBD9-4D29-BFCB-3D81015EEE9B}" srcOrd="2" destOrd="0" presId="urn:microsoft.com/office/officeart/2005/8/layout/orgChart1"/>
    <dgm:cxn modelId="{488D1A17-D215-46F2-822A-AA6CAF0BC043}" type="presParOf" srcId="{9ACFEB31-48BE-4448-BD82-597998057F6C}" destId="{38766846-37AC-47D3-8EA2-7AE8EC00E72F}" srcOrd="3" destOrd="0" presId="urn:microsoft.com/office/officeart/2005/8/layout/orgChart1"/>
    <dgm:cxn modelId="{1B7A887C-B0DF-4AD1-BBFA-E03710132375}" type="presParOf" srcId="{38766846-37AC-47D3-8EA2-7AE8EC00E72F}" destId="{FADC83B8-A327-41AF-8167-A7E37A19BDF1}" srcOrd="0" destOrd="0" presId="urn:microsoft.com/office/officeart/2005/8/layout/orgChart1"/>
    <dgm:cxn modelId="{71E6F88A-0867-4754-B850-3DE67FE1362D}" type="presParOf" srcId="{FADC83B8-A327-41AF-8167-A7E37A19BDF1}" destId="{0B626245-F5A3-42C3-8790-E1DBB506CBDC}" srcOrd="0" destOrd="0" presId="urn:microsoft.com/office/officeart/2005/8/layout/orgChart1"/>
    <dgm:cxn modelId="{28F2DBC5-94CF-4AD4-AA11-8003CCB3A235}" type="presParOf" srcId="{FADC83B8-A327-41AF-8167-A7E37A19BDF1}" destId="{73D31F5F-6A8C-4C9A-8C55-029FED6C42DF}" srcOrd="1" destOrd="0" presId="urn:microsoft.com/office/officeart/2005/8/layout/orgChart1"/>
    <dgm:cxn modelId="{F0072E59-444F-4F43-BA12-4570AA0977F1}" type="presParOf" srcId="{38766846-37AC-47D3-8EA2-7AE8EC00E72F}" destId="{AFD6642F-EE3A-45F6-8F2D-FB61F3A3A05A}" srcOrd="1" destOrd="0" presId="urn:microsoft.com/office/officeart/2005/8/layout/orgChart1"/>
    <dgm:cxn modelId="{B788B484-1215-4572-A5E9-60573F8C082E}" type="presParOf" srcId="{38766846-37AC-47D3-8EA2-7AE8EC00E72F}" destId="{AF8DFC0B-25C0-47F1-8CEB-CE04E8FE18FE}" srcOrd="2" destOrd="0" presId="urn:microsoft.com/office/officeart/2005/8/layout/orgChart1"/>
    <dgm:cxn modelId="{0D20A9E9-A5AF-4E83-B0EF-A2E2FDB5BD65}" type="presParOf" srcId="{9ACFEB31-48BE-4448-BD82-597998057F6C}" destId="{D4A36420-1FCD-4392-9C32-792EB12AD898}" srcOrd="4" destOrd="0" presId="urn:microsoft.com/office/officeart/2005/8/layout/orgChart1"/>
    <dgm:cxn modelId="{493F77F6-D3DB-4CB6-9C79-661F6194B7B1}" type="presParOf" srcId="{9ACFEB31-48BE-4448-BD82-597998057F6C}" destId="{A550F7D9-A08B-48A1-ABA1-FDC54B6708CF}" srcOrd="5" destOrd="0" presId="urn:microsoft.com/office/officeart/2005/8/layout/orgChart1"/>
    <dgm:cxn modelId="{09D02245-90C8-41B4-9B91-BBAB30E6DFD5}" type="presParOf" srcId="{A550F7D9-A08B-48A1-ABA1-FDC54B6708CF}" destId="{8AB4990F-27AE-48B0-A9E3-4D872CC6DFAA}" srcOrd="0" destOrd="0" presId="urn:microsoft.com/office/officeart/2005/8/layout/orgChart1"/>
    <dgm:cxn modelId="{BCAF14A1-85D0-4F94-AA1B-5ECA8387F7F6}" type="presParOf" srcId="{8AB4990F-27AE-48B0-A9E3-4D872CC6DFAA}" destId="{740965D4-F180-4546-9056-D7DBFA39E4E1}" srcOrd="0" destOrd="0" presId="urn:microsoft.com/office/officeart/2005/8/layout/orgChart1"/>
    <dgm:cxn modelId="{86B1A657-4484-4BC2-962F-752D1A72A9D3}" type="presParOf" srcId="{8AB4990F-27AE-48B0-A9E3-4D872CC6DFAA}" destId="{DA1EE957-39F1-4F19-AAB4-83D55E60B6FD}" srcOrd="1" destOrd="0" presId="urn:microsoft.com/office/officeart/2005/8/layout/orgChart1"/>
    <dgm:cxn modelId="{C52103D0-F305-4588-8644-533107BDD162}" type="presParOf" srcId="{A550F7D9-A08B-48A1-ABA1-FDC54B6708CF}" destId="{6C5E4C9B-A231-43D5-9FFA-0B5FC7D3E073}" srcOrd="1" destOrd="0" presId="urn:microsoft.com/office/officeart/2005/8/layout/orgChart1"/>
    <dgm:cxn modelId="{3136EF06-D432-49D5-A7F5-A3A8B16CAB69}" type="presParOf" srcId="{A550F7D9-A08B-48A1-ABA1-FDC54B6708CF}" destId="{CF2DF078-9D57-4E50-BFB9-8777EDBFDF74}" srcOrd="2" destOrd="0" presId="urn:microsoft.com/office/officeart/2005/8/layout/orgChart1"/>
    <dgm:cxn modelId="{0B31EBDC-4657-4317-A322-01E50612DC9A}" type="presParOf" srcId="{9ACFEB31-48BE-4448-BD82-597998057F6C}" destId="{6ED19E90-8FAB-4DAD-9097-36C197C074AA}" srcOrd="6" destOrd="0" presId="urn:microsoft.com/office/officeart/2005/8/layout/orgChart1"/>
    <dgm:cxn modelId="{3F981456-B1F3-4F3C-80F9-C77C39839245}" type="presParOf" srcId="{9ACFEB31-48BE-4448-BD82-597998057F6C}" destId="{12D8D8E8-199B-43F9-A60F-97BC137EC34C}" srcOrd="7" destOrd="0" presId="urn:microsoft.com/office/officeart/2005/8/layout/orgChart1"/>
    <dgm:cxn modelId="{8430DCAE-4169-4E25-B2FC-CD122A4AD71B}" type="presParOf" srcId="{12D8D8E8-199B-43F9-A60F-97BC137EC34C}" destId="{C11F018E-F5B7-4974-9EBA-712DD61BABFE}" srcOrd="0" destOrd="0" presId="urn:microsoft.com/office/officeart/2005/8/layout/orgChart1"/>
    <dgm:cxn modelId="{2FBBBC5E-2CB8-451A-AF87-C79F7416D940}" type="presParOf" srcId="{C11F018E-F5B7-4974-9EBA-712DD61BABFE}" destId="{DEB3CF70-82A7-4758-A591-C409457C8A4F}" srcOrd="0" destOrd="0" presId="urn:microsoft.com/office/officeart/2005/8/layout/orgChart1"/>
    <dgm:cxn modelId="{72788BF6-4C87-4C16-85D2-608B951E3404}" type="presParOf" srcId="{C11F018E-F5B7-4974-9EBA-712DD61BABFE}" destId="{08B56CF0-7336-407E-B3EE-6E4AE8762C96}" srcOrd="1" destOrd="0" presId="urn:microsoft.com/office/officeart/2005/8/layout/orgChart1"/>
    <dgm:cxn modelId="{D921D258-A6E8-4E39-9A9A-C383B5727633}" type="presParOf" srcId="{12D8D8E8-199B-43F9-A60F-97BC137EC34C}" destId="{EE37DD6C-54B6-4C7B-804F-3613947A0476}" srcOrd="1" destOrd="0" presId="urn:microsoft.com/office/officeart/2005/8/layout/orgChart1"/>
    <dgm:cxn modelId="{A4A75C48-F20B-433B-BD27-CCFD6DBF4C7F}" type="presParOf" srcId="{12D8D8E8-199B-43F9-A60F-97BC137EC34C}" destId="{0FF58E0D-D3FA-449B-8EBD-E3C567C6E077}" srcOrd="2" destOrd="0" presId="urn:microsoft.com/office/officeart/2005/8/layout/orgChart1"/>
    <dgm:cxn modelId="{5108E7CD-86D6-4E98-A78F-3B8A33C5B1A9}" type="presParOf" srcId="{97769378-6D66-4147-BC08-7171FBEBA02E}" destId="{9845F4E0-37A7-478C-8E9E-F4DF1940BDE7}" srcOrd="2" destOrd="0" presId="urn:microsoft.com/office/officeart/2005/8/layout/orgChart1"/>
    <dgm:cxn modelId="{EAAD1145-49AE-4A5A-858A-1BFFC50A732A}" type="presParOf" srcId="{9845F4E0-37A7-478C-8E9E-F4DF1940BDE7}" destId="{6C01EA2A-2960-4D2A-82F3-8D2A31129A4B}" srcOrd="0" destOrd="0" presId="urn:microsoft.com/office/officeart/2005/8/layout/orgChart1"/>
    <dgm:cxn modelId="{93F3597B-8D85-4FC8-B7E9-64CB08EAD903}" type="presParOf" srcId="{9845F4E0-37A7-478C-8E9E-F4DF1940BDE7}" destId="{88A02E67-1404-4878-8D3A-9BE0B7CF5152}" srcOrd="1" destOrd="0" presId="urn:microsoft.com/office/officeart/2005/8/layout/orgChart1"/>
    <dgm:cxn modelId="{692C1B58-815B-41CC-B66A-FBEC67998C5E}" type="presParOf" srcId="{88A02E67-1404-4878-8D3A-9BE0B7CF5152}" destId="{E0F7FC93-94CD-49F0-8867-42117975F1D8}" srcOrd="0" destOrd="0" presId="urn:microsoft.com/office/officeart/2005/8/layout/orgChart1"/>
    <dgm:cxn modelId="{F7D76DE7-B350-46CA-85B3-A9D6C3BBAA63}" type="presParOf" srcId="{E0F7FC93-94CD-49F0-8867-42117975F1D8}" destId="{65C67306-DD08-45B9-A426-F59365A0D506}" srcOrd="0" destOrd="0" presId="urn:microsoft.com/office/officeart/2005/8/layout/orgChart1"/>
    <dgm:cxn modelId="{21C6BD46-EF14-460F-AD31-18A31C58376D}" type="presParOf" srcId="{E0F7FC93-94CD-49F0-8867-42117975F1D8}" destId="{3F032D21-AC16-4DDF-A07A-6D271681C8B4}" srcOrd="1" destOrd="0" presId="urn:microsoft.com/office/officeart/2005/8/layout/orgChart1"/>
    <dgm:cxn modelId="{D82F9CE6-5BC8-4EEF-9FCC-699117EF8270}" type="presParOf" srcId="{88A02E67-1404-4878-8D3A-9BE0B7CF5152}" destId="{864B48EE-5CA8-41A2-A06D-40E6205257D2}" srcOrd="1" destOrd="0" presId="urn:microsoft.com/office/officeart/2005/8/layout/orgChart1"/>
    <dgm:cxn modelId="{0B7E1BA7-8AFA-462C-B86D-9E0A75293DF6}" type="presParOf" srcId="{88A02E67-1404-4878-8D3A-9BE0B7CF5152}" destId="{7FFE5BE1-2F28-4675-A4DD-0C4E1906922E}" srcOrd="2" destOrd="0" presId="urn:microsoft.com/office/officeart/2005/8/layout/orgChart1"/>
    <dgm:cxn modelId="{E82D7C40-49FB-4448-B338-8DD272C26795}" type="presParOf" srcId="{9845F4E0-37A7-478C-8E9E-F4DF1940BDE7}" destId="{C5060C1F-85BB-4B89-91F1-89E3850313FF}" srcOrd="2" destOrd="0" presId="urn:microsoft.com/office/officeart/2005/8/layout/orgChart1"/>
    <dgm:cxn modelId="{728F9E8C-BE32-42AA-8422-9C361670AD83}" type="presParOf" srcId="{9845F4E0-37A7-478C-8E9E-F4DF1940BDE7}" destId="{A5AC1ADC-4846-4724-9173-AC429C3F9D3B}" srcOrd="3" destOrd="0" presId="urn:microsoft.com/office/officeart/2005/8/layout/orgChart1"/>
    <dgm:cxn modelId="{ED79BA33-0A5A-455F-B7F6-06486048C2FD}" type="presParOf" srcId="{A5AC1ADC-4846-4724-9173-AC429C3F9D3B}" destId="{5AC5D59A-CA37-4248-BE65-A516E59A1699}" srcOrd="0" destOrd="0" presId="urn:microsoft.com/office/officeart/2005/8/layout/orgChart1"/>
    <dgm:cxn modelId="{3D1F2A85-1FA3-4743-B8FA-D238F26E72DB}" type="presParOf" srcId="{5AC5D59A-CA37-4248-BE65-A516E59A1699}" destId="{94AE8169-D641-4787-B68D-E9419040A30B}" srcOrd="0" destOrd="0" presId="urn:microsoft.com/office/officeart/2005/8/layout/orgChart1"/>
    <dgm:cxn modelId="{AED4B890-A292-4AFA-9494-0D866C208670}" type="presParOf" srcId="{5AC5D59A-CA37-4248-BE65-A516E59A1699}" destId="{8404A1CC-9F8F-499E-ADB7-28D8A89C2415}" srcOrd="1" destOrd="0" presId="urn:microsoft.com/office/officeart/2005/8/layout/orgChart1"/>
    <dgm:cxn modelId="{BC7B81B3-5C02-4D15-94CF-F1A5EE6A828F}" type="presParOf" srcId="{A5AC1ADC-4846-4724-9173-AC429C3F9D3B}" destId="{4E860FF1-6769-4431-AEFD-84F3225BFD43}" srcOrd="1" destOrd="0" presId="urn:microsoft.com/office/officeart/2005/8/layout/orgChart1"/>
    <dgm:cxn modelId="{7677AB7A-AC49-482D-AAAA-56AEA3D3206C}"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a:solidFill>
          <a:schemeClr val="accent1">
            <a:lumMod val="40000"/>
            <a:lumOff val="60000"/>
          </a:schemeClr>
        </a:solidFill>
        <a:ln>
          <a:solidFill>
            <a:schemeClr val="accent1">
              <a:lumMod val="40000"/>
              <a:lumOff val="60000"/>
            </a:schemeClr>
          </a:solidFill>
        </a:ln>
      </dgm:spPr>
      <dgm:t>
        <a:bodyPr/>
        <a:lstStyle/>
        <a:p>
          <a:r>
            <a:rPr lang="en-US" dirty="0" smtClean="0"/>
            <a:t>Infrastructure Branch (ESF 1, 2, 3, 11 &amp; 12)</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D009FE09-AA80-4E9F-9406-95209726FFBD}" type="presOf" srcId="{19FEFD08-E249-4E0B-AD31-92D77EB2B3F6}" destId="{E9CD527E-C0DF-4B34-A963-358131F0B6DC}" srcOrd="0" destOrd="0" presId="urn:microsoft.com/office/officeart/2005/8/layout/orgChart1"/>
    <dgm:cxn modelId="{7785618F-DE5E-4829-8463-57D46C5D2573}" type="presOf" srcId="{2E786799-0BD7-4A9D-91E1-E479FE5F472F}" destId="{3F0187AE-FB7D-4002-91F9-96FC97CA9FC3}" srcOrd="0" destOrd="0" presId="urn:microsoft.com/office/officeart/2005/8/layout/orgChart1"/>
    <dgm:cxn modelId="{0BC10C61-B173-4072-8646-BECFEECE7FA0}" srcId="{2006E581-C6DA-4F43-AEDA-6DF9BE643884}" destId="{2C837151-59BE-48FA-8942-0E4A0BC68A35}" srcOrd="1" destOrd="0" parTransId="{BEDEB9CF-7C8F-4C4B-A7A7-9F58A93B3490}" sibTransId="{5C318272-50FE-4708-A2A9-7621CD60FAF0}"/>
    <dgm:cxn modelId="{D72BBF56-B809-4C4C-94F7-8420C7B27B75}" type="presOf" srcId="{9CE2B21E-DE10-4336-99B2-EDD12BD5B80D}" destId="{08B56CF0-7336-407E-B3EE-6E4AE8762C96}" srcOrd="1"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48389574-C3C5-40BD-8F88-29E6AB081C56}" type="presOf" srcId="{A413CBAA-7EC0-4BAA-B148-ABBB19B3A297}" destId="{0B626245-F5A3-42C3-8790-E1DBB506CBDC}"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BE0A284A-DBBF-4A21-A35A-2DF634A0FA3A}" type="presOf" srcId="{0326ABEB-34D4-4702-8A4E-7DF76891E602}" destId="{6C01EA2A-2960-4D2A-82F3-8D2A31129A4B}" srcOrd="0" destOrd="0" presId="urn:microsoft.com/office/officeart/2005/8/layout/orgChart1"/>
    <dgm:cxn modelId="{13CB304D-36EF-4718-97E8-1A7C88FC95D5}" type="presOf" srcId="{5D3B1403-5A3E-4C82-BA3E-4E9B82FCAFF5}" destId="{6ED19E90-8FAB-4DAD-9097-36C197C074AA}" srcOrd="0" destOrd="0" presId="urn:microsoft.com/office/officeart/2005/8/layout/orgChart1"/>
    <dgm:cxn modelId="{8E78E972-1F2A-4AF0-9B51-B41760742E64}" type="presOf" srcId="{2006E581-C6DA-4F43-AEDA-6DF9BE643884}" destId="{5DB525A7-88DA-4405-A329-BCC0D005AAE5}" srcOrd="1" destOrd="0" presId="urn:microsoft.com/office/officeart/2005/8/layout/orgChart1"/>
    <dgm:cxn modelId="{26636EED-B522-4AD1-A903-9F4A6D3C04CE}" type="presOf" srcId="{BEDEB9CF-7C8F-4C4B-A7A7-9F58A93B3490}" destId="{3A8CE12E-B838-40CD-9F33-0A902689BCBC}"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3656608E-CE57-4A62-9566-D542AA7CC9C6}" type="presOf" srcId="{2C837151-59BE-48FA-8942-0E4A0BC68A35}" destId="{70C9EA6E-02D3-462D-B7F9-4FA024A70A34}" srcOrd="0" destOrd="0" presId="urn:microsoft.com/office/officeart/2005/8/layout/orgChart1"/>
    <dgm:cxn modelId="{19C2168A-5F5A-4162-A500-E5200C47FAC3}" type="presOf" srcId="{2FF3E91B-6396-4246-9C74-4640CFA4648C}" destId="{740965D4-F180-4546-9056-D7DBFA39E4E1}" srcOrd="0"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4B16ED5F-6FE8-451A-B0A1-95CEB1B7BD40}" type="presOf" srcId="{5EE67EAC-4FD3-4530-B348-776A947ABDC4}" destId="{20D67EEB-9E4A-4112-981B-6E118D63B565}" srcOrd="0" destOrd="0" presId="urn:microsoft.com/office/officeart/2005/8/layout/orgChart1"/>
    <dgm:cxn modelId="{AC9D9993-6174-47FC-A760-F8673F1AFECC}" type="presOf" srcId="{965B77CC-6EC8-451D-B32B-9DE23F5053D2}" destId="{65C67306-DD08-45B9-A426-F59365A0D506}" srcOrd="0" destOrd="0" presId="urn:microsoft.com/office/officeart/2005/8/layout/orgChart1"/>
    <dgm:cxn modelId="{D3594154-B214-435B-9F33-950E5CBC28C4}" type="presOf" srcId="{9D769DA2-4666-4C13-A9D8-6C8DFC42CEE0}" destId="{64D1AD2B-6C2C-4BC8-AC71-6D990CA45511}" srcOrd="0"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CCD4E5EC-D937-4F6C-A58E-31682B6F5DC5}" srcId="{DC042109-6C9B-47D5-9EA7-3635174E9D93}" destId="{2FF3E91B-6396-4246-9C74-4640CFA4648C}" srcOrd="4" destOrd="0" parTransId="{73A86912-7164-4E4B-BE6F-8B88C83D6EEB}" sibTransId="{0EA81B4E-C436-4A5C-9476-1FED70AA2EC0}"/>
    <dgm:cxn modelId="{CBA3D024-CECE-4CAA-8BA4-08D0E2F5E45B}" type="presOf" srcId="{96372AD9-8E0A-4ECB-AFEC-EF8DD7BA7B13}" destId="{8404A1CC-9F8F-499E-ADB7-28D8A89C2415}" srcOrd="1" destOrd="0" presId="urn:microsoft.com/office/officeart/2005/8/layout/orgChart1"/>
    <dgm:cxn modelId="{076F40F3-0558-432C-B80E-26DECFAF367D}" type="presOf" srcId="{DC042109-6C9B-47D5-9EA7-3635174E9D93}" destId="{B779F7CC-475A-4F60-B90A-2F4DDAFE8F65}"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AC09A052-26F8-45B8-94A9-6E3025FF6CCD}" type="presOf" srcId="{2006E581-C6DA-4F43-AEDA-6DF9BE643884}" destId="{3D82AE22-80C9-49C6-9759-EF3FAFF50D44}" srcOrd="0" destOrd="0" presId="urn:microsoft.com/office/officeart/2005/8/layout/orgChart1"/>
    <dgm:cxn modelId="{AE83874F-45F5-496C-B518-15E4DB1B64E0}" type="presOf" srcId="{F94468DB-8F2D-43E7-B801-8F37EFE273D6}" destId="{C5060C1F-85BB-4B89-91F1-89E3850313FF}" srcOrd="0" destOrd="0" presId="urn:microsoft.com/office/officeart/2005/8/layout/orgChart1"/>
    <dgm:cxn modelId="{3132B1D4-97C4-456B-8819-00F988EACF1B}" type="presOf" srcId="{9CE2B21E-DE10-4336-99B2-EDD12BD5B80D}" destId="{DEB3CF70-82A7-4758-A591-C409457C8A4F}" srcOrd="0" destOrd="0" presId="urn:microsoft.com/office/officeart/2005/8/layout/orgChart1"/>
    <dgm:cxn modelId="{927EB9B7-3207-4214-B8C0-CBC60A0C5714}" type="presOf" srcId="{2FF3E91B-6396-4246-9C74-4640CFA4648C}" destId="{DA1EE957-39F1-4F19-AAB4-83D55E60B6FD}" srcOrd="1" destOrd="0" presId="urn:microsoft.com/office/officeart/2005/8/layout/orgChart1"/>
    <dgm:cxn modelId="{3CEE1FBB-C2FE-497C-83BF-9345661927F7}" type="presOf" srcId="{DC042109-6C9B-47D5-9EA7-3635174E9D93}" destId="{42026C7F-3014-4EBF-A43B-0497191BF463}" srcOrd="1" destOrd="0" presId="urn:microsoft.com/office/officeart/2005/8/layout/orgChart1"/>
    <dgm:cxn modelId="{4A189D81-67D2-4617-B7DA-D8B5F555A6AE}" type="presOf" srcId="{96372AD9-8E0A-4ECB-AFEC-EF8DD7BA7B13}" destId="{94AE8169-D641-4787-B68D-E9419040A30B}" srcOrd="0" destOrd="0" presId="urn:microsoft.com/office/officeart/2005/8/layout/orgChart1"/>
    <dgm:cxn modelId="{ED14E8A2-8369-4BC0-B05D-CCCE5D6463FE}" type="presOf" srcId="{875FB2B0-2DD1-46A7-88B7-B17A527C5C83}" destId="{B273AEEA-5EE1-4630-AC94-89CA92B96746}"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DFA91BD4-F5A2-4362-9D35-2A1EAA845F72}" type="presOf" srcId="{73A86912-7164-4E4B-BE6F-8B88C83D6EEB}" destId="{D4A36420-1FCD-4392-9C32-792EB12AD898}" srcOrd="0" destOrd="0" presId="urn:microsoft.com/office/officeart/2005/8/layout/orgChart1"/>
    <dgm:cxn modelId="{5F5E657B-6547-4CA5-A03E-F3084C0D3835}" type="presOf" srcId="{875FB2B0-2DD1-46A7-88B7-B17A527C5C83}" destId="{A7B77083-927B-42B5-8F9F-B94271FB85A5}" srcOrd="1" destOrd="0" presId="urn:microsoft.com/office/officeart/2005/8/layout/orgChart1"/>
    <dgm:cxn modelId="{9D4980CD-A986-431A-8BD1-E304F658A971}" type="presOf" srcId="{B8E44AC5-60FC-42D6-ABB1-1CC1170FFC33}" destId="{7D65C595-9991-4246-9C58-8833485B46E5}" srcOrd="1" destOrd="0" presId="urn:microsoft.com/office/officeart/2005/8/layout/orgChart1"/>
    <dgm:cxn modelId="{95EBB68F-611C-4EBD-A3DD-5D66BF9A029D}" type="presOf" srcId="{965B77CC-6EC8-451D-B32B-9DE23F5053D2}" destId="{3F032D21-AC16-4DDF-A07A-6D271681C8B4}" srcOrd="1" destOrd="0" presId="urn:microsoft.com/office/officeart/2005/8/layout/orgChart1"/>
    <dgm:cxn modelId="{CAE1A14D-834E-4D1C-AA67-5D264B8139B4}" type="presOf" srcId="{2C837151-59BE-48FA-8942-0E4A0BC68A35}" destId="{9D9CEDD8-2D4C-4EBA-88E8-E4AACCF17C0A}" srcOrd="1" destOrd="0" presId="urn:microsoft.com/office/officeart/2005/8/layout/orgChart1"/>
    <dgm:cxn modelId="{57BF82AB-494C-46C6-B903-4B24D372E14D}" type="presOf" srcId="{A413CBAA-7EC0-4BAA-B148-ABBB19B3A297}" destId="{73D31F5F-6A8C-4C9A-8C55-029FED6C42DF}" srcOrd="1" destOrd="0" presId="urn:microsoft.com/office/officeart/2005/8/layout/orgChart1"/>
    <dgm:cxn modelId="{1793332D-429A-4E11-86C5-FA12875A2836}" type="presOf" srcId="{BBA7ED13-B6C2-4859-A2E7-5B577B09A2A9}" destId="{B7173F3B-DBD9-4D29-BFCB-3D81015EEE9B}" srcOrd="0" destOrd="0" presId="urn:microsoft.com/office/officeart/2005/8/layout/orgChart1"/>
    <dgm:cxn modelId="{A791C8F7-0A5C-456B-8C31-4096E7487EBA}" type="presOf" srcId="{B8E44AC5-60FC-42D6-ABB1-1CC1170FFC33}" destId="{83030DA2-2F93-4691-A75E-67B6830BF6B8}" srcOrd="0"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04C7C43E-9374-409F-A18E-F033DEEF6F65}" type="presParOf" srcId="{20D67EEB-9E4A-4112-981B-6E118D63B565}" destId="{97769378-6D66-4147-BC08-7171FBEBA02E}" srcOrd="0" destOrd="0" presId="urn:microsoft.com/office/officeart/2005/8/layout/orgChart1"/>
    <dgm:cxn modelId="{A4940841-187F-4EBD-BB8F-D41DD5C2D29C}" type="presParOf" srcId="{97769378-6D66-4147-BC08-7171FBEBA02E}" destId="{037C2C67-3971-4851-A1F7-BD58CE6C4F44}" srcOrd="0" destOrd="0" presId="urn:microsoft.com/office/officeart/2005/8/layout/orgChart1"/>
    <dgm:cxn modelId="{674CDC00-A175-4C62-9C7C-AAFF8B6417D3}" type="presParOf" srcId="{037C2C67-3971-4851-A1F7-BD58CE6C4F44}" destId="{B779F7CC-475A-4F60-B90A-2F4DDAFE8F65}" srcOrd="0" destOrd="0" presId="urn:microsoft.com/office/officeart/2005/8/layout/orgChart1"/>
    <dgm:cxn modelId="{848D5C50-AE78-4393-99F7-C7B33CCDA07D}" type="presParOf" srcId="{037C2C67-3971-4851-A1F7-BD58CE6C4F44}" destId="{42026C7F-3014-4EBF-A43B-0497191BF463}" srcOrd="1" destOrd="0" presId="urn:microsoft.com/office/officeart/2005/8/layout/orgChart1"/>
    <dgm:cxn modelId="{1AAB5C07-ADAB-415C-9B8C-C341E902A086}" type="presParOf" srcId="{97769378-6D66-4147-BC08-7171FBEBA02E}" destId="{9ACFEB31-48BE-4448-BD82-597998057F6C}" srcOrd="1" destOrd="0" presId="urn:microsoft.com/office/officeart/2005/8/layout/orgChart1"/>
    <dgm:cxn modelId="{5C90665D-7A5E-4459-8E86-E2995DB0BC13}" type="presParOf" srcId="{9ACFEB31-48BE-4448-BD82-597998057F6C}" destId="{E9CD527E-C0DF-4B34-A963-358131F0B6DC}" srcOrd="0" destOrd="0" presId="urn:microsoft.com/office/officeart/2005/8/layout/orgChart1"/>
    <dgm:cxn modelId="{47BBF212-7355-4319-A333-50F185AEC1E5}" type="presParOf" srcId="{9ACFEB31-48BE-4448-BD82-597998057F6C}" destId="{BA57206E-CD3B-42D4-854C-7483CE6DC8AD}" srcOrd="1" destOrd="0" presId="urn:microsoft.com/office/officeart/2005/8/layout/orgChart1"/>
    <dgm:cxn modelId="{1D10C441-36BB-4F02-A926-63351DF13556}" type="presParOf" srcId="{BA57206E-CD3B-42D4-854C-7483CE6DC8AD}" destId="{93917E5A-AE79-4F30-B9D8-AF8864E8FF97}" srcOrd="0" destOrd="0" presId="urn:microsoft.com/office/officeart/2005/8/layout/orgChart1"/>
    <dgm:cxn modelId="{12A233B7-73E0-4ED0-A2DF-FDABCA5581B2}" type="presParOf" srcId="{93917E5A-AE79-4F30-B9D8-AF8864E8FF97}" destId="{3D82AE22-80C9-49C6-9759-EF3FAFF50D44}" srcOrd="0" destOrd="0" presId="urn:microsoft.com/office/officeart/2005/8/layout/orgChart1"/>
    <dgm:cxn modelId="{B6D8A6E7-2F8B-4D08-B1BE-1AC276ECA316}" type="presParOf" srcId="{93917E5A-AE79-4F30-B9D8-AF8864E8FF97}" destId="{5DB525A7-88DA-4405-A329-BCC0D005AAE5}" srcOrd="1" destOrd="0" presId="urn:microsoft.com/office/officeart/2005/8/layout/orgChart1"/>
    <dgm:cxn modelId="{400C4C54-3E22-492F-86FD-99C1831354CF}" type="presParOf" srcId="{BA57206E-CD3B-42D4-854C-7483CE6DC8AD}" destId="{C3898F24-E890-4229-8513-2BDD41D56E3C}" srcOrd="1" destOrd="0" presId="urn:microsoft.com/office/officeart/2005/8/layout/orgChart1"/>
    <dgm:cxn modelId="{0294E0CC-0C7E-4D90-B48E-2B54DCE11D10}" type="presParOf" srcId="{C3898F24-E890-4229-8513-2BDD41D56E3C}" destId="{3F0187AE-FB7D-4002-91F9-96FC97CA9FC3}" srcOrd="0" destOrd="0" presId="urn:microsoft.com/office/officeart/2005/8/layout/orgChart1"/>
    <dgm:cxn modelId="{29B23F34-0F64-4DB3-81CC-EAF92B5DC681}" type="presParOf" srcId="{C3898F24-E890-4229-8513-2BDD41D56E3C}" destId="{DF87E009-D168-4D35-9284-A7A6FFE37A87}" srcOrd="1" destOrd="0" presId="urn:microsoft.com/office/officeart/2005/8/layout/orgChart1"/>
    <dgm:cxn modelId="{233C99AF-DE4E-4A98-9DD7-1396801E0288}" type="presParOf" srcId="{DF87E009-D168-4D35-9284-A7A6FFE37A87}" destId="{3A0F4FCD-C530-41F3-88EA-2E8E66D286C7}" srcOrd="0" destOrd="0" presId="urn:microsoft.com/office/officeart/2005/8/layout/orgChart1"/>
    <dgm:cxn modelId="{3C65401C-BA25-4DA3-8B9B-D6C5752016C8}" type="presParOf" srcId="{3A0F4FCD-C530-41F3-88EA-2E8E66D286C7}" destId="{B273AEEA-5EE1-4630-AC94-89CA92B96746}" srcOrd="0" destOrd="0" presId="urn:microsoft.com/office/officeart/2005/8/layout/orgChart1"/>
    <dgm:cxn modelId="{04F6772F-8DB2-4B33-AC9B-470D51C070CF}" type="presParOf" srcId="{3A0F4FCD-C530-41F3-88EA-2E8E66D286C7}" destId="{A7B77083-927B-42B5-8F9F-B94271FB85A5}" srcOrd="1" destOrd="0" presId="urn:microsoft.com/office/officeart/2005/8/layout/orgChart1"/>
    <dgm:cxn modelId="{CF3FADD4-79C3-4151-845E-0027AFAAABFD}" type="presParOf" srcId="{DF87E009-D168-4D35-9284-A7A6FFE37A87}" destId="{C0E7FF71-757A-42E7-847E-A5BE9D402D7D}" srcOrd="1" destOrd="0" presId="urn:microsoft.com/office/officeart/2005/8/layout/orgChart1"/>
    <dgm:cxn modelId="{27A8A0F0-A2D7-478D-92FC-62E3D63BE0DC}" type="presParOf" srcId="{DF87E009-D168-4D35-9284-A7A6FFE37A87}" destId="{1BEE6BF6-128D-44FC-BC12-6DCB45E98E0B}" srcOrd="2" destOrd="0" presId="urn:microsoft.com/office/officeart/2005/8/layout/orgChart1"/>
    <dgm:cxn modelId="{7278398F-F0C6-49CB-9EFD-D781D250AB8F}" type="presParOf" srcId="{C3898F24-E890-4229-8513-2BDD41D56E3C}" destId="{3A8CE12E-B838-40CD-9F33-0A902689BCBC}" srcOrd="2" destOrd="0" presId="urn:microsoft.com/office/officeart/2005/8/layout/orgChart1"/>
    <dgm:cxn modelId="{8701E060-5479-42D7-B6B7-3817BAEE3503}" type="presParOf" srcId="{C3898F24-E890-4229-8513-2BDD41D56E3C}" destId="{E5606654-E6D5-49E3-BC58-FF5C66EAF9F6}" srcOrd="3" destOrd="0" presId="urn:microsoft.com/office/officeart/2005/8/layout/orgChart1"/>
    <dgm:cxn modelId="{FA86DF9F-F39B-4319-88D3-388FBE766D12}" type="presParOf" srcId="{E5606654-E6D5-49E3-BC58-FF5C66EAF9F6}" destId="{C18C9094-9552-4284-9E98-9EBC840F9E33}" srcOrd="0" destOrd="0" presId="urn:microsoft.com/office/officeart/2005/8/layout/orgChart1"/>
    <dgm:cxn modelId="{48189179-C11A-48FD-9E95-E3F6134BE54C}" type="presParOf" srcId="{C18C9094-9552-4284-9E98-9EBC840F9E33}" destId="{70C9EA6E-02D3-462D-B7F9-4FA024A70A34}" srcOrd="0" destOrd="0" presId="urn:microsoft.com/office/officeart/2005/8/layout/orgChart1"/>
    <dgm:cxn modelId="{E9BEEDC4-3849-4A21-BA8A-3FC6521BB3E0}" type="presParOf" srcId="{C18C9094-9552-4284-9E98-9EBC840F9E33}" destId="{9D9CEDD8-2D4C-4EBA-88E8-E4AACCF17C0A}" srcOrd="1" destOrd="0" presId="urn:microsoft.com/office/officeart/2005/8/layout/orgChart1"/>
    <dgm:cxn modelId="{5A9DBC0C-2E51-4D58-98A0-A33552021842}" type="presParOf" srcId="{E5606654-E6D5-49E3-BC58-FF5C66EAF9F6}" destId="{C9B4D126-C68E-47A2-867F-ADC6FBF8770C}" srcOrd="1" destOrd="0" presId="urn:microsoft.com/office/officeart/2005/8/layout/orgChart1"/>
    <dgm:cxn modelId="{DFA43F38-DA7B-43F6-B520-7395EE642675}" type="presParOf" srcId="{E5606654-E6D5-49E3-BC58-FF5C66EAF9F6}" destId="{80F6617C-BC73-4B87-978F-A4AF89258B86}" srcOrd="2" destOrd="0" presId="urn:microsoft.com/office/officeart/2005/8/layout/orgChart1"/>
    <dgm:cxn modelId="{5F076AF6-4594-404C-8F7E-D77BB56AD53C}" type="presParOf" srcId="{C3898F24-E890-4229-8513-2BDD41D56E3C}" destId="{64D1AD2B-6C2C-4BC8-AC71-6D990CA45511}" srcOrd="4" destOrd="0" presId="urn:microsoft.com/office/officeart/2005/8/layout/orgChart1"/>
    <dgm:cxn modelId="{FE65839A-3E30-4B76-B0CE-967EA4996064}" type="presParOf" srcId="{C3898F24-E890-4229-8513-2BDD41D56E3C}" destId="{559037FD-7AEA-4891-B090-599B96B69376}" srcOrd="5" destOrd="0" presId="urn:microsoft.com/office/officeart/2005/8/layout/orgChart1"/>
    <dgm:cxn modelId="{8D53B745-51BD-4F54-8D22-0A47051FE1B2}" type="presParOf" srcId="{559037FD-7AEA-4891-B090-599B96B69376}" destId="{F87F7B63-F23A-4012-AC67-54EF29F33D5C}" srcOrd="0" destOrd="0" presId="urn:microsoft.com/office/officeart/2005/8/layout/orgChart1"/>
    <dgm:cxn modelId="{92A4B8DC-587E-4D3C-9A97-591A5FA1E7C0}" type="presParOf" srcId="{F87F7B63-F23A-4012-AC67-54EF29F33D5C}" destId="{83030DA2-2F93-4691-A75E-67B6830BF6B8}" srcOrd="0" destOrd="0" presId="urn:microsoft.com/office/officeart/2005/8/layout/orgChart1"/>
    <dgm:cxn modelId="{F78249A8-A4FD-4DC7-AD01-BAC52C712EA2}" type="presParOf" srcId="{F87F7B63-F23A-4012-AC67-54EF29F33D5C}" destId="{7D65C595-9991-4246-9C58-8833485B46E5}" srcOrd="1" destOrd="0" presId="urn:microsoft.com/office/officeart/2005/8/layout/orgChart1"/>
    <dgm:cxn modelId="{CB0CA7C2-055A-4CDD-A7C9-00B0B46D1DD0}" type="presParOf" srcId="{559037FD-7AEA-4891-B090-599B96B69376}" destId="{E969EFD9-CE09-45BC-AC4C-8930EB31B1CD}" srcOrd="1" destOrd="0" presId="urn:microsoft.com/office/officeart/2005/8/layout/orgChart1"/>
    <dgm:cxn modelId="{7D75D0ED-7CAC-45FB-B1D9-50CDA3469F37}" type="presParOf" srcId="{559037FD-7AEA-4891-B090-599B96B69376}" destId="{8992C181-2369-4E42-85C5-9CA56BF3A10F}" srcOrd="2" destOrd="0" presId="urn:microsoft.com/office/officeart/2005/8/layout/orgChart1"/>
    <dgm:cxn modelId="{9DAE390E-7198-47B5-8955-74AC462586CB}" type="presParOf" srcId="{BA57206E-CD3B-42D4-854C-7483CE6DC8AD}" destId="{750DF21E-5F6E-4841-9FB3-36EA6E128B6F}" srcOrd="2" destOrd="0" presId="urn:microsoft.com/office/officeart/2005/8/layout/orgChart1"/>
    <dgm:cxn modelId="{A7F6EEF8-3D27-46C6-98F2-F4B2309E3504}" type="presParOf" srcId="{9ACFEB31-48BE-4448-BD82-597998057F6C}" destId="{B7173F3B-DBD9-4D29-BFCB-3D81015EEE9B}" srcOrd="2" destOrd="0" presId="urn:microsoft.com/office/officeart/2005/8/layout/orgChart1"/>
    <dgm:cxn modelId="{CDD4C01E-D451-40D3-AC5A-FD91D793DF4C}" type="presParOf" srcId="{9ACFEB31-48BE-4448-BD82-597998057F6C}" destId="{38766846-37AC-47D3-8EA2-7AE8EC00E72F}" srcOrd="3" destOrd="0" presId="urn:microsoft.com/office/officeart/2005/8/layout/orgChart1"/>
    <dgm:cxn modelId="{A6EDF241-6CA8-4F16-92FC-141BF4FEB299}" type="presParOf" srcId="{38766846-37AC-47D3-8EA2-7AE8EC00E72F}" destId="{FADC83B8-A327-41AF-8167-A7E37A19BDF1}" srcOrd="0" destOrd="0" presId="urn:microsoft.com/office/officeart/2005/8/layout/orgChart1"/>
    <dgm:cxn modelId="{2E4B3189-B9F8-43A5-8E5D-D19BE39522E4}" type="presParOf" srcId="{FADC83B8-A327-41AF-8167-A7E37A19BDF1}" destId="{0B626245-F5A3-42C3-8790-E1DBB506CBDC}" srcOrd="0" destOrd="0" presId="urn:microsoft.com/office/officeart/2005/8/layout/orgChart1"/>
    <dgm:cxn modelId="{F4FD0FF9-FFF7-4DB7-BF20-C31DD31356B0}" type="presParOf" srcId="{FADC83B8-A327-41AF-8167-A7E37A19BDF1}" destId="{73D31F5F-6A8C-4C9A-8C55-029FED6C42DF}" srcOrd="1" destOrd="0" presId="urn:microsoft.com/office/officeart/2005/8/layout/orgChart1"/>
    <dgm:cxn modelId="{E716B0CB-E0D7-4089-9640-FD3BD8E31107}" type="presParOf" srcId="{38766846-37AC-47D3-8EA2-7AE8EC00E72F}" destId="{AFD6642F-EE3A-45F6-8F2D-FB61F3A3A05A}" srcOrd="1" destOrd="0" presId="urn:microsoft.com/office/officeart/2005/8/layout/orgChart1"/>
    <dgm:cxn modelId="{67B4E027-EBAE-4059-8CD7-3DB371AD7AB8}" type="presParOf" srcId="{38766846-37AC-47D3-8EA2-7AE8EC00E72F}" destId="{AF8DFC0B-25C0-47F1-8CEB-CE04E8FE18FE}" srcOrd="2" destOrd="0" presId="urn:microsoft.com/office/officeart/2005/8/layout/orgChart1"/>
    <dgm:cxn modelId="{4D43601B-60F0-4996-8F38-48D3094C1C37}" type="presParOf" srcId="{9ACFEB31-48BE-4448-BD82-597998057F6C}" destId="{D4A36420-1FCD-4392-9C32-792EB12AD898}" srcOrd="4" destOrd="0" presId="urn:microsoft.com/office/officeart/2005/8/layout/orgChart1"/>
    <dgm:cxn modelId="{76EA91F0-4CEA-4485-ADED-6DE750993967}" type="presParOf" srcId="{9ACFEB31-48BE-4448-BD82-597998057F6C}" destId="{A550F7D9-A08B-48A1-ABA1-FDC54B6708CF}" srcOrd="5" destOrd="0" presId="urn:microsoft.com/office/officeart/2005/8/layout/orgChart1"/>
    <dgm:cxn modelId="{5E040BBB-4BE5-405B-AC85-E7F07DFE7C0C}" type="presParOf" srcId="{A550F7D9-A08B-48A1-ABA1-FDC54B6708CF}" destId="{8AB4990F-27AE-48B0-A9E3-4D872CC6DFAA}" srcOrd="0" destOrd="0" presId="urn:microsoft.com/office/officeart/2005/8/layout/orgChart1"/>
    <dgm:cxn modelId="{089DD422-A8B3-4A87-8460-8D38DB3BE2C9}" type="presParOf" srcId="{8AB4990F-27AE-48B0-A9E3-4D872CC6DFAA}" destId="{740965D4-F180-4546-9056-D7DBFA39E4E1}" srcOrd="0" destOrd="0" presId="urn:microsoft.com/office/officeart/2005/8/layout/orgChart1"/>
    <dgm:cxn modelId="{10BB5BB6-7694-46EF-846C-66CFFDADDB44}" type="presParOf" srcId="{8AB4990F-27AE-48B0-A9E3-4D872CC6DFAA}" destId="{DA1EE957-39F1-4F19-AAB4-83D55E60B6FD}" srcOrd="1" destOrd="0" presId="urn:microsoft.com/office/officeart/2005/8/layout/orgChart1"/>
    <dgm:cxn modelId="{86DC0EC4-7AD6-452B-99AD-13D50CFFE914}" type="presParOf" srcId="{A550F7D9-A08B-48A1-ABA1-FDC54B6708CF}" destId="{6C5E4C9B-A231-43D5-9FFA-0B5FC7D3E073}" srcOrd="1" destOrd="0" presId="urn:microsoft.com/office/officeart/2005/8/layout/orgChart1"/>
    <dgm:cxn modelId="{F39E44E2-7E33-451A-9192-6C2C5521854F}" type="presParOf" srcId="{A550F7D9-A08B-48A1-ABA1-FDC54B6708CF}" destId="{CF2DF078-9D57-4E50-BFB9-8777EDBFDF74}" srcOrd="2" destOrd="0" presId="urn:microsoft.com/office/officeart/2005/8/layout/orgChart1"/>
    <dgm:cxn modelId="{431AFBCD-972F-426D-96BA-4F1DC3E7A312}" type="presParOf" srcId="{9ACFEB31-48BE-4448-BD82-597998057F6C}" destId="{6ED19E90-8FAB-4DAD-9097-36C197C074AA}" srcOrd="6" destOrd="0" presId="urn:microsoft.com/office/officeart/2005/8/layout/orgChart1"/>
    <dgm:cxn modelId="{554E8635-AFB8-4294-BB5C-639FF82F535D}" type="presParOf" srcId="{9ACFEB31-48BE-4448-BD82-597998057F6C}" destId="{12D8D8E8-199B-43F9-A60F-97BC137EC34C}" srcOrd="7" destOrd="0" presId="urn:microsoft.com/office/officeart/2005/8/layout/orgChart1"/>
    <dgm:cxn modelId="{CB0C4289-A0D3-4C3F-8678-FBC3584C41CF}" type="presParOf" srcId="{12D8D8E8-199B-43F9-A60F-97BC137EC34C}" destId="{C11F018E-F5B7-4974-9EBA-712DD61BABFE}" srcOrd="0" destOrd="0" presId="urn:microsoft.com/office/officeart/2005/8/layout/orgChart1"/>
    <dgm:cxn modelId="{5363D587-C095-4022-AA28-478CB3EE6EF9}" type="presParOf" srcId="{C11F018E-F5B7-4974-9EBA-712DD61BABFE}" destId="{DEB3CF70-82A7-4758-A591-C409457C8A4F}" srcOrd="0" destOrd="0" presId="urn:microsoft.com/office/officeart/2005/8/layout/orgChart1"/>
    <dgm:cxn modelId="{A1D0790F-4D20-4AEE-ABCE-A99ACD27DDF5}" type="presParOf" srcId="{C11F018E-F5B7-4974-9EBA-712DD61BABFE}" destId="{08B56CF0-7336-407E-B3EE-6E4AE8762C96}" srcOrd="1" destOrd="0" presId="urn:microsoft.com/office/officeart/2005/8/layout/orgChart1"/>
    <dgm:cxn modelId="{0164CD25-6443-47D3-9BEE-29161ADE8C17}" type="presParOf" srcId="{12D8D8E8-199B-43F9-A60F-97BC137EC34C}" destId="{EE37DD6C-54B6-4C7B-804F-3613947A0476}" srcOrd="1" destOrd="0" presId="urn:microsoft.com/office/officeart/2005/8/layout/orgChart1"/>
    <dgm:cxn modelId="{7D551C47-1FD7-4727-B405-C16BBEE64807}" type="presParOf" srcId="{12D8D8E8-199B-43F9-A60F-97BC137EC34C}" destId="{0FF58E0D-D3FA-449B-8EBD-E3C567C6E077}" srcOrd="2" destOrd="0" presId="urn:microsoft.com/office/officeart/2005/8/layout/orgChart1"/>
    <dgm:cxn modelId="{F807AC92-641F-4A99-875A-5704D705B422}" type="presParOf" srcId="{97769378-6D66-4147-BC08-7171FBEBA02E}" destId="{9845F4E0-37A7-478C-8E9E-F4DF1940BDE7}" srcOrd="2" destOrd="0" presId="urn:microsoft.com/office/officeart/2005/8/layout/orgChart1"/>
    <dgm:cxn modelId="{53696A61-B572-4D9B-82A4-3A66FEE13FB7}" type="presParOf" srcId="{9845F4E0-37A7-478C-8E9E-F4DF1940BDE7}" destId="{6C01EA2A-2960-4D2A-82F3-8D2A31129A4B}" srcOrd="0" destOrd="0" presId="urn:microsoft.com/office/officeart/2005/8/layout/orgChart1"/>
    <dgm:cxn modelId="{E17036DC-33B0-4DEB-83CF-9975CB5A039C}" type="presParOf" srcId="{9845F4E0-37A7-478C-8E9E-F4DF1940BDE7}" destId="{88A02E67-1404-4878-8D3A-9BE0B7CF5152}" srcOrd="1" destOrd="0" presId="urn:microsoft.com/office/officeart/2005/8/layout/orgChart1"/>
    <dgm:cxn modelId="{B59972B6-ECA1-4955-B5E1-B8D787304BB4}" type="presParOf" srcId="{88A02E67-1404-4878-8D3A-9BE0B7CF5152}" destId="{E0F7FC93-94CD-49F0-8867-42117975F1D8}" srcOrd="0" destOrd="0" presId="urn:microsoft.com/office/officeart/2005/8/layout/orgChart1"/>
    <dgm:cxn modelId="{C35561AC-C558-4276-A7FC-31D2EFC20AC8}" type="presParOf" srcId="{E0F7FC93-94CD-49F0-8867-42117975F1D8}" destId="{65C67306-DD08-45B9-A426-F59365A0D506}" srcOrd="0" destOrd="0" presId="urn:microsoft.com/office/officeart/2005/8/layout/orgChart1"/>
    <dgm:cxn modelId="{87D56EFE-29CD-4234-9605-54D1DD1420C9}" type="presParOf" srcId="{E0F7FC93-94CD-49F0-8867-42117975F1D8}" destId="{3F032D21-AC16-4DDF-A07A-6D271681C8B4}" srcOrd="1" destOrd="0" presId="urn:microsoft.com/office/officeart/2005/8/layout/orgChart1"/>
    <dgm:cxn modelId="{22D3D3C7-907A-42B4-B8DA-2F894CB81966}" type="presParOf" srcId="{88A02E67-1404-4878-8D3A-9BE0B7CF5152}" destId="{864B48EE-5CA8-41A2-A06D-40E6205257D2}" srcOrd="1" destOrd="0" presId="urn:microsoft.com/office/officeart/2005/8/layout/orgChart1"/>
    <dgm:cxn modelId="{A14AED41-F081-4B9B-AF53-3B476EDAD147}" type="presParOf" srcId="{88A02E67-1404-4878-8D3A-9BE0B7CF5152}" destId="{7FFE5BE1-2F28-4675-A4DD-0C4E1906922E}" srcOrd="2" destOrd="0" presId="urn:microsoft.com/office/officeart/2005/8/layout/orgChart1"/>
    <dgm:cxn modelId="{0C78E1F1-9390-4632-A18B-3509FD657760}" type="presParOf" srcId="{9845F4E0-37A7-478C-8E9E-F4DF1940BDE7}" destId="{C5060C1F-85BB-4B89-91F1-89E3850313FF}" srcOrd="2" destOrd="0" presId="urn:microsoft.com/office/officeart/2005/8/layout/orgChart1"/>
    <dgm:cxn modelId="{70508AC5-5EA9-4012-8D63-669C5C567E68}" type="presParOf" srcId="{9845F4E0-37A7-478C-8E9E-F4DF1940BDE7}" destId="{A5AC1ADC-4846-4724-9173-AC429C3F9D3B}" srcOrd="3" destOrd="0" presId="urn:microsoft.com/office/officeart/2005/8/layout/orgChart1"/>
    <dgm:cxn modelId="{AB5D6F05-CF78-40CE-88AA-C8566398C307}" type="presParOf" srcId="{A5AC1ADC-4846-4724-9173-AC429C3F9D3B}" destId="{5AC5D59A-CA37-4248-BE65-A516E59A1699}" srcOrd="0" destOrd="0" presId="urn:microsoft.com/office/officeart/2005/8/layout/orgChart1"/>
    <dgm:cxn modelId="{E71FDFA0-75DA-4027-9991-54C94AE148E7}" type="presParOf" srcId="{5AC5D59A-CA37-4248-BE65-A516E59A1699}" destId="{94AE8169-D641-4787-B68D-E9419040A30B}" srcOrd="0" destOrd="0" presId="urn:microsoft.com/office/officeart/2005/8/layout/orgChart1"/>
    <dgm:cxn modelId="{BB99571B-D54E-4C2B-A735-FD2E8370400F}" type="presParOf" srcId="{5AC5D59A-CA37-4248-BE65-A516E59A1699}" destId="{8404A1CC-9F8F-499E-ADB7-28D8A89C2415}" srcOrd="1" destOrd="0" presId="urn:microsoft.com/office/officeart/2005/8/layout/orgChart1"/>
    <dgm:cxn modelId="{99802DFB-52C0-44B0-8AB8-8F542D917AC7}" type="presParOf" srcId="{A5AC1ADC-4846-4724-9173-AC429C3F9D3B}" destId="{4E860FF1-6769-4431-AEFD-84F3225BFD43}" srcOrd="1" destOrd="0" presId="urn:microsoft.com/office/officeart/2005/8/layout/orgChart1"/>
    <dgm:cxn modelId="{83A893C8-E507-4B75-B376-64522D3EAC6D}"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a:ln>
          <a:solidFill>
            <a:schemeClr val="accent1">
              <a:lumMod val="40000"/>
              <a:lumOff val="60000"/>
            </a:schemeClr>
          </a:solidFill>
        </a:ln>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a:solidFill>
          <a:schemeClr val="accent1">
            <a:lumMod val="40000"/>
            <a:lumOff val="60000"/>
          </a:schemeClr>
        </a:solidFill>
        <a:ln>
          <a:solidFill>
            <a:schemeClr val="accent1">
              <a:lumMod val="40000"/>
              <a:lumOff val="60000"/>
            </a:schemeClr>
          </a:solidFill>
        </a:ln>
      </dgm:spPr>
      <dgm:t>
        <a:bodyPr/>
        <a:lstStyle/>
        <a:p>
          <a:r>
            <a:rPr lang="en-US" dirty="0" smtClean="0"/>
            <a:t>Infrastructure Branch (ESF 1, 2, 3, 11 &amp; 12)</a:t>
          </a:r>
          <a:endParaRPr lang="en-US" dirty="0"/>
        </a:p>
      </dgm:t>
    </dgm:pt>
    <dgm:pt modelId="{BEDEB9CF-7C8F-4C4B-A7A7-9F58A93B3490}" type="parTrans" cxnId="{0BC10C61-B173-4072-8646-BECFEECE7FA0}">
      <dgm:prSet/>
      <dgm:spPr>
        <a:ln>
          <a:solidFill>
            <a:schemeClr val="accent1">
              <a:lumMod val="40000"/>
              <a:lumOff val="60000"/>
            </a:schemeClr>
          </a:solidFill>
        </a:ln>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a:solidFill>
          <a:schemeClr val="accent1">
            <a:lumMod val="40000"/>
            <a:lumOff val="60000"/>
          </a:schemeClr>
        </a:solidFill>
        <a:ln>
          <a:solidFill>
            <a:schemeClr val="accent1">
              <a:lumMod val="40000"/>
              <a:lumOff val="60000"/>
            </a:schemeClr>
          </a:solidFill>
        </a:ln>
      </dgm:spPr>
      <dgm:t>
        <a:bodyPr/>
        <a:lstStyle/>
        <a:p>
          <a:r>
            <a:rPr lang="en-US" dirty="0" smtClean="0"/>
            <a:t>Human Services Branch (ESF 6, 8 &amp; 17)</a:t>
          </a:r>
          <a:endParaRPr lang="en-US" dirty="0"/>
        </a:p>
      </dgm:t>
    </dgm:pt>
    <dgm:pt modelId="{9D769DA2-4666-4C13-A9D8-6C8DFC42CEE0}" type="parTrans" cxnId="{C5A70B2D-A870-4B53-906A-21AFB79D0AE0}">
      <dgm:prSet/>
      <dgm:spPr>
        <a:ln>
          <a:solidFill>
            <a:schemeClr val="accent1">
              <a:lumMod val="40000"/>
              <a:lumOff val="60000"/>
            </a:schemeClr>
          </a:solidFill>
        </a:ln>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CCF04EAF-01FD-4F52-926F-87F32587A147}" type="presOf" srcId="{9CE2B21E-DE10-4336-99B2-EDD12BD5B80D}" destId="{08B56CF0-7336-407E-B3EE-6E4AE8762C96}" srcOrd="1" destOrd="0" presId="urn:microsoft.com/office/officeart/2005/8/layout/orgChart1"/>
    <dgm:cxn modelId="{D1E99E0E-7BE9-484E-8113-C383677094E7}" type="presOf" srcId="{2FF3E91B-6396-4246-9C74-4640CFA4648C}" destId="{740965D4-F180-4546-9056-D7DBFA39E4E1}" srcOrd="0" destOrd="0" presId="urn:microsoft.com/office/officeart/2005/8/layout/orgChart1"/>
    <dgm:cxn modelId="{7F569C7D-BF89-4A39-AFEF-C50FC24E0D35}" type="presOf" srcId="{5EE67EAC-4FD3-4530-B348-776A947ABDC4}" destId="{20D67EEB-9E4A-4112-981B-6E118D63B565}" srcOrd="0"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D89F69F7-A475-4B75-A9B9-AD9BF51B5E0C}" type="presOf" srcId="{2006E581-C6DA-4F43-AEDA-6DF9BE643884}" destId="{5DB525A7-88DA-4405-A329-BCC0D005AAE5}" srcOrd="1" destOrd="0" presId="urn:microsoft.com/office/officeart/2005/8/layout/orgChart1"/>
    <dgm:cxn modelId="{E2C61AA9-B2B8-4839-8CF8-C231BCB0C779}" type="presOf" srcId="{2C837151-59BE-48FA-8942-0E4A0BC68A35}" destId="{9D9CEDD8-2D4C-4EBA-88E8-E4AACCF17C0A}" srcOrd="1" destOrd="0" presId="urn:microsoft.com/office/officeart/2005/8/layout/orgChart1"/>
    <dgm:cxn modelId="{DE6F95BB-206B-4CD7-9E02-9F178CBAC486}" type="presOf" srcId="{965B77CC-6EC8-451D-B32B-9DE23F5053D2}" destId="{3F032D21-AC16-4DDF-A07A-6D271681C8B4}" srcOrd="1" destOrd="0" presId="urn:microsoft.com/office/officeart/2005/8/layout/orgChart1"/>
    <dgm:cxn modelId="{5D2F9CC1-8B08-4279-8E13-AA793C0A6386}" type="presOf" srcId="{875FB2B0-2DD1-46A7-88B7-B17A527C5C83}" destId="{A7B77083-927B-42B5-8F9F-B94271FB85A5}" srcOrd="1" destOrd="0" presId="urn:microsoft.com/office/officeart/2005/8/layout/orgChart1"/>
    <dgm:cxn modelId="{81C49DC5-9B9A-4818-8CBA-223CA04134F3}" type="presOf" srcId="{BEDEB9CF-7C8F-4C4B-A7A7-9F58A93B3490}" destId="{3A8CE12E-B838-40CD-9F33-0A902689BCBC}" srcOrd="0" destOrd="0" presId="urn:microsoft.com/office/officeart/2005/8/layout/orgChart1"/>
    <dgm:cxn modelId="{44DE0007-B805-4DD7-8FA6-CF3F9795AFA6}" type="presOf" srcId="{B8E44AC5-60FC-42D6-ABB1-1CC1170FFC33}" destId="{7D65C595-9991-4246-9C58-8833485B46E5}" srcOrd="1" destOrd="0" presId="urn:microsoft.com/office/officeart/2005/8/layout/orgChart1"/>
    <dgm:cxn modelId="{4F83DFDE-2CF8-4F87-B716-8C3022E3CB81}" type="presOf" srcId="{2C837151-59BE-48FA-8942-0E4A0BC68A35}" destId="{70C9EA6E-02D3-462D-B7F9-4FA024A70A34}" srcOrd="0" destOrd="0" presId="urn:microsoft.com/office/officeart/2005/8/layout/orgChart1"/>
    <dgm:cxn modelId="{282B2AEA-942C-4616-A13D-52BF55A20D8B}" type="presOf" srcId="{5D3B1403-5A3E-4C82-BA3E-4E9B82FCAFF5}" destId="{6ED19E90-8FAB-4DAD-9097-36C197C074AA}"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C7DC954C-A5DC-4BB4-A445-B71F06A28879}" type="presOf" srcId="{DC042109-6C9B-47D5-9EA7-3635174E9D93}" destId="{42026C7F-3014-4EBF-A43B-0497191BF463}" srcOrd="1" destOrd="0" presId="urn:microsoft.com/office/officeart/2005/8/layout/orgChart1"/>
    <dgm:cxn modelId="{2814898E-0FCF-41B7-AB9B-16D5EFBA4E52}" type="presOf" srcId="{B8E44AC5-60FC-42D6-ABB1-1CC1170FFC33}" destId="{83030DA2-2F93-4691-A75E-67B6830BF6B8}" srcOrd="0" destOrd="0" presId="urn:microsoft.com/office/officeart/2005/8/layout/orgChart1"/>
    <dgm:cxn modelId="{FDEAF6A8-DCAD-47A7-9B4F-8FD1089B0BB6}" type="presOf" srcId="{A413CBAA-7EC0-4BAA-B148-ABBB19B3A297}" destId="{73D31F5F-6A8C-4C9A-8C55-029FED6C42DF}" srcOrd="1"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FF01B648-ADB7-40A8-B814-72C90BF71508}" type="presOf" srcId="{0326ABEB-34D4-4702-8A4E-7DF76891E602}" destId="{6C01EA2A-2960-4D2A-82F3-8D2A31129A4B}" srcOrd="0" destOrd="0" presId="urn:microsoft.com/office/officeart/2005/8/layout/orgChart1"/>
    <dgm:cxn modelId="{C51DCE01-8EE0-4D08-9778-53A1925F0EE4}" type="presOf" srcId="{96372AD9-8E0A-4ECB-AFEC-EF8DD7BA7B13}" destId="{8404A1CC-9F8F-499E-ADB7-28D8A89C2415}" srcOrd="1"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52DC8FA4-B77D-4787-8B5D-A5A921F963BA}" type="presOf" srcId="{96372AD9-8E0A-4ECB-AFEC-EF8DD7BA7B13}" destId="{94AE8169-D641-4787-B68D-E9419040A30B}" srcOrd="0" destOrd="0" presId="urn:microsoft.com/office/officeart/2005/8/layout/orgChart1"/>
    <dgm:cxn modelId="{FA3DF58F-C693-4DFB-9025-A66E77826E4C}" type="presOf" srcId="{9D769DA2-4666-4C13-A9D8-6C8DFC42CEE0}" destId="{64D1AD2B-6C2C-4BC8-AC71-6D990CA45511}" srcOrd="0"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68DDD9DC-0F79-48FC-9545-C1A07E8AA10B}" type="presOf" srcId="{19FEFD08-E249-4E0B-AD31-92D77EB2B3F6}" destId="{E9CD527E-C0DF-4B34-A963-358131F0B6DC}" srcOrd="0" destOrd="0" presId="urn:microsoft.com/office/officeart/2005/8/layout/orgChart1"/>
    <dgm:cxn modelId="{9376B9E1-D68F-458D-BF95-AE23F3D57E77}" type="presOf" srcId="{2E786799-0BD7-4A9D-91E1-E479FE5F472F}" destId="{3F0187AE-FB7D-4002-91F9-96FC97CA9FC3}" srcOrd="0" destOrd="0" presId="urn:microsoft.com/office/officeart/2005/8/layout/orgChart1"/>
    <dgm:cxn modelId="{539378F5-5296-4058-B4B6-A5FD4BFE7835}" type="presOf" srcId="{875FB2B0-2DD1-46A7-88B7-B17A527C5C83}" destId="{B273AEEA-5EE1-4630-AC94-89CA92B96746}"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2695FBD8-5C14-4371-A755-2C627FBD21FF}" type="presOf" srcId="{9CE2B21E-DE10-4336-99B2-EDD12BD5B80D}" destId="{DEB3CF70-82A7-4758-A591-C409457C8A4F}" srcOrd="0"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DC6E80BD-842D-405A-88DB-71888F5F67BD}" type="presOf" srcId="{BBA7ED13-B6C2-4859-A2E7-5B577B09A2A9}" destId="{B7173F3B-DBD9-4D29-BFCB-3D81015EEE9B}" srcOrd="0" destOrd="0" presId="urn:microsoft.com/office/officeart/2005/8/layout/orgChart1"/>
    <dgm:cxn modelId="{AAD61010-781F-40F7-826A-455F80730302}" type="presOf" srcId="{F94468DB-8F2D-43E7-B801-8F37EFE273D6}" destId="{C5060C1F-85BB-4B89-91F1-89E3850313FF}" srcOrd="0" destOrd="0" presId="urn:microsoft.com/office/officeart/2005/8/layout/orgChart1"/>
    <dgm:cxn modelId="{05336E16-C6B9-4F3B-82AD-BF97B82F8A63}" type="presOf" srcId="{2FF3E91B-6396-4246-9C74-4640CFA4648C}" destId="{DA1EE957-39F1-4F19-AAB4-83D55E60B6FD}" srcOrd="1" destOrd="0" presId="urn:microsoft.com/office/officeart/2005/8/layout/orgChart1"/>
    <dgm:cxn modelId="{11041530-12E9-4E2B-96A0-4E9332F1DD27}" type="presOf" srcId="{965B77CC-6EC8-451D-B32B-9DE23F5053D2}" destId="{65C67306-DD08-45B9-A426-F59365A0D506}" srcOrd="0" destOrd="0" presId="urn:microsoft.com/office/officeart/2005/8/layout/orgChart1"/>
    <dgm:cxn modelId="{2818424F-5F64-4753-9524-91D9C25109BD}" type="presOf" srcId="{DC042109-6C9B-47D5-9EA7-3635174E9D93}" destId="{B779F7CC-475A-4F60-B90A-2F4DDAFE8F65}"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2446B64E-5165-4964-8343-68CE757A2E84}" type="presOf" srcId="{2006E581-C6DA-4F43-AEDA-6DF9BE643884}" destId="{3D82AE22-80C9-49C6-9759-EF3FAFF50D44}" srcOrd="0" destOrd="0" presId="urn:microsoft.com/office/officeart/2005/8/layout/orgChart1"/>
    <dgm:cxn modelId="{98700368-A143-4BF5-9CAB-C4FDB0140918}" type="presOf" srcId="{73A86912-7164-4E4B-BE6F-8B88C83D6EEB}" destId="{D4A36420-1FCD-4392-9C32-792EB12AD898}" srcOrd="0" destOrd="0" presId="urn:microsoft.com/office/officeart/2005/8/layout/orgChart1"/>
    <dgm:cxn modelId="{C2B969A4-3629-4FAD-8C38-00C46C3CA6E2}" type="presOf" srcId="{A413CBAA-7EC0-4BAA-B148-ABBB19B3A297}" destId="{0B626245-F5A3-42C3-8790-E1DBB506CBDC}" srcOrd="0"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1B518CFA-2897-4396-938B-EC0F8D6F69FB}" type="presParOf" srcId="{20D67EEB-9E4A-4112-981B-6E118D63B565}" destId="{97769378-6D66-4147-BC08-7171FBEBA02E}" srcOrd="0" destOrd="0" presId="urn:microsoft.com/office/officeart/2005/8/layout/orgChart1"/>
    <dgm:cxn modelId="{9C4C0D5D-E8B5-4476-B754-C9A1D24950F7}" type="presParOf" srcId="{97769378-6D66-4147-BC08-7171FBEBA02E}" destId="{037C2C67-3971-4851-A1F7-BD58CE6C4F44}" srcOrd="0" destOrd="0" presId="urn:microsoft.com/office/officeart/2005/8/layout/orgChart1"/>
    <dgm:cxn modelId="{63708B2C-FDDA-4205-BA50-74780EA6CCC3}" type="presParOf" srcId="{037C2C67-3971-4851-A1F7-BD58CE6C4F44}" destId="{B779F7CC-475A-4F60-B90A-2F4DDAFE8F65}" srcOrd="0" destOrd="0" presId="urn:microsoft.com/office/officeart/2005/8/layout/orgChart1"/>
    <dgm:cxn modelId="{A4694384-EF3A-4A7A-84F5-9C79689B6999}" type="presParOf" srcId="{037C2C67-3971-4851-A1F7-BD58CE6C4F44}" destId="{42026C7F-3014-4EBF-A43B-0497191BF463}" srcOrd="1" destOrd="0" presId="urn:microsoft.com/office/officeart/2005/8/layout/orgChart1"/>
    <dgm:cxn modelId="{1F29AC82-9115-4BEF-A1E0-4B91503B25AE}" type="presParOf" srcId="{97769378-6D66-4147-BC08-7171FBEBA02E}" destId="{9ACFEB31-48BE-4448-BD82-597998057F6C}" srcOrd="1" destOrd="0" presId="urn:microsoft.com/office/officeart/2005/8/layout/orgChart1"/>
    <dgm:cxn modelId="{084D4D54-BE37-46FD-9FBA-1C156DD3AD0D}" type="presParOf" srcId="{9ACFEB31-48BE-4448-BD82-597998057F6C}" destId="{E9CD527E-C0DF-4B34-A963-358131F0B6DC}" srcOrd="0" destOrd="0" presId="urn:microsoft.com/office/officeart/2005/8/layout/orgChart1"/>
    <dgm:cxn modelId="{4DD2A5A3-588B-4ABF-9D10-9221DE184444}" type="presParOf" srcId="{9ACFEB31-48BE-4448-BD82-597998057F6C}" destId="{BA57206E-CD3B-42D4-854C-7483CE6DC8AD}" srcOrd="1" destOrd="0" presId="urn:microsoft.com/office/officeart/2005/8/layout/orgChart1"/>
    <dgm:cxn modelId="{C32E5FF2-2944-475D-8A60-87E8DE02F8BB}" type="presParOf" srcId="{BA57206E-CD3B-42D4-854C-7483CE6DC8AD}" destId="{93917E5A-AE79-4F30-B9D8-AF8864E8FF97}" srcOrd="0" destOrd="0" presId="urn:microsoft.com/office/officeart/2005/8/layout/orgChart1"/>
    <dgm:cxn modelId="{6AF9BAFE-F9CF-4528-A713-9E9AD6FB29C5}" type="presParOf" srcId="{93917E5A-AE79-4F30-B9D8-AF8864E8FF97}" destId="{3D82AE22-80C9-49C6-9759-EF3FAFF50D44}" srcOrd="0" destOrd="0" presId="urn:microsoft.com/office/officeart/2005/8/layout/orgChart1"/>
    <dgm:cxn modelId="{A076BF65-C967-4DC2-BFAC-541E89CE8C47}" type="presParOf" srcId="{93917E5A-AE79-4F30-B9D8-AF8864E8FF97}" destId="{5DB525A7-88DA-4405-A329-BCC0D005AAE5}" srcOrd="1" destOrd="0" presId="urn:microsoft.com/office/officeart/2005/8/layout/orgChart1"/>
    <dgm:cxn modelId="{1FAF3AD8-FA6C-40D2-8E1D-B5199745442D}" type="presParOf" srcId="{BA57206E-CD3B-42D4-854C-7483CE6DC8AD}" destId="{C3898F24-E890-4229-8513-2BDD41D56E3C}" srcOrd="1" destOrd="0" presId="urn:microsoft.com/office/officeart/2005/8/layout/orgChart1"/>
    <dgm:cxn modelId="{379FB128-35CC-412E-BD12-A0C0C48932E8}" type="presParOf" srcId="{C3898F24-E890-4229-8513-2BDD41D56E3C}" destId="{3F0187AE-FB7D-4002-91F9-96FC97CA9FC3}" srcOrd="0" destOrd="0" presId="urn:microsoft.com/office/officeart/2005/8/layout/orgChart1"/>
    <dgm:cxn modelId="{17E707F8-66EA-4773-A835-D5305E1D336F}" type="presParOf" srcId="{C3898F24-E890-4229-8513-2BDD41D56E3C}" destId="{DF87E009-D168-4D35-9284-A7A6FFE37A87}" srcOrd="1" destOrd="0" presId="urn:microsoft.com/office/officeart/2005/8/layout/orgChart1"/>
    <dgm:cxn modelId="{8AC0F3AD-92EF-4E8F-AB4E-674E9BB4B3A9}" type="presParOf" srcId="{DF87E009-D168-4D35-9284-A7A6FFE37A87}" destId="{3A0F4FCD-C530-41F3-88EA-2E8E66D286C7}" srcOrd="0" destOrd="0" presId="urn:microsoft.com/office/officeart/2005/8/layout/orgChart1"/>
    <dgm:cxn modelId="{D496C139-DC50-4AB4-B1E1-0C8EDBFCDF4E}" type="presParOf" srcId="{3A0F4FCD-C530-41F3-88EA-2E8E66D286C7}" destId="{B273AEEA-5EE1-4630-AC94-89CA92B96746}" srcOrd="0" destOrd="0" presId="urn:microsoft.com/office/officeart/2005/8/layout/orgChart1"/>
    <dgm:cxn modelId="{0F7E7B7B-047B-41C8-AC10-6BD05FD3F2A2}" type="presParOf" srcId="{3A0F4FCD-C530-41F3-88EA-2E8E66D286C7}" destId="{A7B77083-927B-42B5-8F9F-B94271FB85A5}" srcOrd="1" destOrd="0" presId="urn:microsoft.com/office/officeart/2005/8/layout/orgChart1"/>
    <dgm:cxn modelId="{3E87A6B0-AF00-449C-88D6-57A3323A19E8}" type="presParOf" srcId="{DF87E009-D168-4D35-9284-A7A6FFE37A87}" destId="{C0E7FF71-757A-42E7-847E-A5BE9D402D7D}" srcOrd="1" destOrd="0" presId="urn:microsoft.com/office/officeart/2005/8/layout/orgChart1"/>
    <dgm:cxn modelId="{5FD2C635-A2A0-469B-A856-E6873714C007}" type="presParOf" srcId="{DF87E009-D168-4D35-9284-A7A6FFE37A87}" destId="{1BEE6BF6-128D-44FC-BC12-6DCB45E98E0B}" srcOrd="2" destOrd="0" presId="urn:microsoft.com/office/officeart/2005/8/layout/orgChart1"/>
    <dgm:cxn modelId="{A4D769A0-D32C-427C-9A1A-2EBA6E2BC175}" type="presParOf" srcId="{C3898F24-E890-4229-8513-2BDD41D56E3C}" destId="{3A8CE12E-B838-40CD-9F33-0A902689BCBC}" srcOrd="2" destOrd="0" presId="urn:microsoft.com/office/officeart/2005/8/layout/orgChart1"/>
    <dgm:cxn modelId="{BD4C31BF-B9BD-4F58-9898-BE6AD56EAADB}" type="presParOf" srcId="{C3898F24-E890-4229-8513-2BDD41D56E3C}" destId="{E5606654-E6D5-49E3-BC58-FF5C66EAF9F6}" srcOrd="3" destOrd="0" presId="urn:microsoft.com/office/officeart/2005/8/layout/orgChart1"/>
    <dgm:cxn modelId="{2ACBA9FF-F22D-41A4-A35B-AAFC20F52593}" type="presParOf" srcId="{E5606654-E6D5-49E3-BC58-FF5C66EAF9F6}" destId="{C18C9094-9552-4284-9E98-9EBC840F9E33}" srcOrd="0" destOrd="0" presId="urn:microsoft.com/office/officeart/2005/8/layout/orgChart1"/>
    <dgm:cxn modelId="{265FF759-27A9-430D-93FD-8A448C0F7981}" type="presParOf" srcId="{C18C9094-9552-4284-9E98-9EBC840F9E33}" destId="{70C9EA6E-02D3-462D-B7F9-4FA024A70A34}" srcOrd="0" destOrd="0" presId="urn:microsoft.com/office/officeart/2005/8/layout/orgChart1"/>
    <dgm:cxn modelId="{7602B54D-BEE0-4CF7-8E6B-99C556BFB895}" type="presParOf" srcId="{C18C9094-9552-4284-9E98-9EBC840F9E33}" destId="{9D9CEDD8-2D4C-4EBA-88E8-E4AACCF17C0A}" srcOrd="1" destOrd="0" presId="urn:microsoft.com/office/officeart/2005/8/layout/orgChart1"/>
    <dgm:cxn modelId="{510F78A1-1ED9-4855-93CB-0B54FDE52481}" type="presParOf" srcId="{E5606654-E6D5-49E3-BC58-FF5C66EAF9F6}" destId="{C9B4D126-C68E-47A2-867F-ADC6FBF8770C}" srcOrd="1" destOrd="0" presId="urn:microsoft.com/office/officeart/2005/8/layout/orgChart1"/>
    <dgm:cxn modelId="{EB8A6919-ADA8-4D90-8482-3D96DA29A6A9}" type="presParOf" srcId="{E5606654-E6D5-49E3-BC58-FF5C66EAF9F6}" destId="{80F6617C-BC73-4B87-978F-A4AF89258B86}" srcOrd="2" destOrd="0" presId="urn:microsoft.com/office/officeart/2005/8/layout/orgChart1"/>
    <dgm:cxn modelId="{17D6CCFA-4163-448D-A5B5-E618D3435E40}" type="presParOf" srcId="{C3898F24-E890-4229-8513-2BDD41D56E3C}" destId="{64D1AD2B-6C2C-4BC8-AC71-6D990CA45511}" srcOrd="4" destOrd="0" presId="urn:microsoft.com/office/officeart/2005/8/layout/orgChart1"/>
    <dgm:cxn modelId="{CC66D499-2296-44A1-BE27-851E8F411142}" type="presParOf" srcId="{C3898F24-E890-4229-8513-2BDD41D56E3C}" destId="{559037FD-7AEA-4891-B090-599B96B69376}" srcOrd="5" destOrd="0" presId="urn:microsoft.com/office/officeart/2005/8/layout/orgChart1"/>
    <dgm:cxn modelId="{4B92A829-FB94-41A5-89EF-4CA891289A6B}" type="presParOf" srcId="{559037FD-7AEA-4891-B090-599B96B69376}" destId="{F87F7B63-F23A-4012-AC67-54EF29F33D5C}" srcOrd="0" destOrd="0" presId="urn:microsoft.com/office/officeart/2005/8/layout/orgChart1"/>
    <dgm:cxn modelId="{B6233BE4-4271-4D6E-B2FE-8FBC8E0FEA9F}" type="presParOf" srcId="{F87F7B63-F23A-4012-AC67-54EF29F33D5C}" destId="{83030DA2-2F93-4691-A75E-67B6830BF6B8}" srcOrd="0" destOrd="0" presId="urn:microsoft.com/office/officeart/2005/8/layout/orgChart1"/>
    <dgm:cxn modelId="{64AAA0F9-2679-44DF-8154-E9004A86D046}" type="presParOf" srcId="{F87F7B63-F23A-4012-AC67-54EF29F33D5C}" destId="{7D65C595-9991-4246-9C58-8833485B46E5}" srcOrd="1" destOrd="0" presId="urn:microsoft.com/office/officeart/2005/8/layout/orgChart1"/>
    <dgm:cxn modelId="{E88EFB3E-F9A2-4733-A4B0-39A272D411E8}" type="presParOf" srcId="{559037FD-7AEA-4891-B090-599B96B69376}" destId="{E969EFD9-CE09-45BC-AC4C-8930EB31B1CD}" srcOrd="1" destOrd="0" presId="urn:microsoft.com/office/officeart/2005/8/layout/orgChart1"/>
    <dgm:cxn modelId="{F1A420D3-993D-4020-8A2D-8699AE09B45F}" type="presParOf" srcId="{559037FD-7AEA-4891-B090-599B96B69376}" destId="{8992C181-2369-4E42-85C5-9CA56BF3A10F}" srcOrd="2" destOrd="0" presId="urn:microsoft.com/office/officeart/2005/8/layout/orgChart1"/>
    <dgm:cxn modelId="{BBC3B677-BD99-4E33-A4DC-8440A020898D}" type="presParOf" srcId="{BA57206E-CD3B-42D4-854C-7483CE6DC8AD}" destId="{750DF21E-5F6E-4841-9FB3-36EA6E128B6F}" srcOrd="2" destOrd="0" presId="urn:microsoft.com/office/officeart/2005/8/layout/orgChart1"/>
    <dgm:cxn modelId="{FE967FE7-8056-44D0-92B6-D5A9A948CD28}" type="presParOf" srcId="{9ACFEB31-48BE-4448-BD82-597998057F6C}" destId="{B7173F3B-DBD9-4D29-BFCB-3D81015EEE9B}" srcOrd="2" destOrd="0" presId="urn:microsoft.com/office/officeart/2005/8/layout/orgChart1"/>
    <dgm:cxn modelId="{35B89D73-3482-4C15-B528-5B2EBB8B221C}" type="presParOf" srcId="{9ACFEB31-48BE-4448-BD82-597998057F6C}" destId="{38766846-37AC-47D3-8EA2-7AE8EC00E72F}" srcOrd="3" destOrd="0" presId="urn:microsoft.com/office/officeart/2005/8/layout/orgChart1"/>
    <dgm:cxn modelId="{D200AD7C-71CC-4602-AEC6-5BA6F88847F1}" type="presParOf" srcId="{38766846-37AC-47D3-8EA2-7AE8EC00E72F}" destId="{FADC83B8-A327-41AF-8167-A7E37A19BDF1}" srcOrd="0" destOrd="0" presId="urn:microsoft.com/office/officeart/2005/8/layout/orgChart1"/>
    <dgm:cxn modelId="{28495BC0-B2A6-4F58-A11A-8B96CF552A55}" type="presParOf" srcId="{FADC83B8-A327-41AF-8167-A7E37A19BDF1}" destId="{0B626245-F5A3-42C3-8790-E1DBB506CBDC}" srcOrd="0" destOrd="0" presId="urn:microsoft.com/office/officeart/2005/8/layout/orgChart1"/>
    <dgm:cxn modelId="{8D951465-04C0-40F9-8FF7-9E0A75C2821A}" type="presParOf" srcId="{FADC83B8-A327-41AF-8167-A7E37A19BDF1}" destId="{73D31F5F-6A8C-4C9A-8C55-029FED6C42DF}" srcOrd="1" destOrd="0" presId="urn:microsoft.com/office/officeart/2005/8/layout/orgChart1"/>
    <dgm:cxn modelId="{A1BE15CA-F8DC-47DC-9FEF-D31EE344729B}" type="presParOf" srcId="{38766846-37AC-47D3-8EA2-7AE8EC00E72F}" destId="{AFD6642F-EE3A-45F6-8F2D-FB61F3A3A05A}" srcOrd="1" destOrd="0" presId="urn:microsoft.com/office/officeart/2005/8/layout/orgChart1"/>
    <dgm:cxn modelId="{ED981E53-AA3E-4A9A-9FEC-436A6E312E15}" type="presParOf" srcId="{38766846-37AC-47D3-8EA2-7AE8EC00E72F}" destId="{AF8DFC0B-25C0-47F1-8CEB-CE04E8FE18FE}" srcOrd="2" destOrd="0" presId="urn:microsoft.com/office/officeart/2005/8/layout/orgChart1"/>
    <dgm:cxn modelId="{E3BD9A59-D3C6-400F-AC25-BC5B4D65754A}" type="presParOf" srcId="{9ACFEB31-48BE-4448-BD82-597998057F6C}" destId="{D4A36420-1FCD-4392-9C32-792EB12AD898}" srcOrd="4" destOrd="0" presId="urn:microsoft.com/office/officeart/2005/8/layout/orgChart1"/>
    <dgm:cxn modelId="{A46A939A-C14E-468C-94D0-E2E610866521}" type="presParOf" srcId="{9ACFEB31-48BE-4448-BD82-597998057F6C}" destId="{A550F7D9-A08B-48A1-ABA1-FDC54B6708CF}" srcOrd="5" destOrd="0" presId="urn:microsoft.com/office/officeart/2005/8/layout/orgChart1"/>
    <dgm:cxn modelId="{0C6D0BD7-8AE3-4AA1-8772-323D973127FC}" type="presParOf" srcId="{A550F7D9-A08B-48A1-ABA1-FDC54B6708CF}" destId="{8AB4990F-27AE-48B0-A9E3-4D872CC6DFAA}" srcOrd="0" destOrd="0" presId="urn:microsoft.com/office/officeart/2005/8/layout/orgChart1"/>
    <dgm:cxn modelId="{268951C6-1E19-48E6-84DF-9419BAA06CDD}" type="presParOf" srcId="{8AB4990F-27AE-48B0-A9E3-4D872CC6DFAA}" destId="{740965D4-F180-4546-9056-D7DBFA39E4E1}" srcOrd="0" destOrd="0" presId="urn:microsoft.com/office/officeart/2005/8/layout/orgChart1"/>
    <dgm:cxn modelId="{E8597D37-7A0A-4D43-8C63-1444261A61BA}" type="presParOf" srcId="{8AB4990F-27AE-48B0-A9E3-4D872CC6DFAA}" destId="{DA1EE957-39F1-4F19-AAB4-83D55E60B6FD}" srcOrd="1" destOrd="0" presId="urn:microsoft.com/office/officeart/2005/8/layout/orgChart1"/>
    <dgm:cxn modelId="{1E5CF258-E674-4485-8376-8A752E1B20FF}" type="presParOf" srcId="{A550F7D9-A08B-48A1-ABA1-FDC54B6708CF}" destId="{6C5E4C9B-A231-43D5-9FFA-0B5FC7D3E073}" srcOrd="1" destOrd="0" presId="urn:microsoft.com/office/officeart/2005/8/layout/orgChart1"/>
    <dgm:cxn modelId="{355DC541-6CBC-452D-B273-E1796688BC64}" type="presParOf" srcId="{A550F7D9-A08B-48A1-ABA1-FDC54B6708CF}" destId="{CF2DF078-9D57-4E50-BFB9-8777EDBFDF74}" srcOrd="2" destOrd="0" presId="urn:microsoft.com/office/officeart/2005/8/layout/orgChart1"/>
    <dgm:cxn modelId="{92D43AE6-470F-4986-83FF-377FDF2E419D}" type="presParOf" srcId="{9ACFEB31-48BE-4448-BD82-597998057F6C}" destId="{6ED19E90-8FAB-4DAD-9097-36C197C074AA}" srcOrd="6" destOrd="0" presId="urn:microsoft.com/office/officeart/2005/8/layout/orgChart1"/>
    <dgm:cxn modelId="{E18112A4-CB83-4801-8608-007B357F9BEF}" type="presParOf" srcId="{9ACFEB31-48BE-4448-BD82-597998057F6C}" destId="{12D8D8E8-199B-43F9-A60F-97BC137EC34C}" srcOrd="7" destOrd="0" presId="urn:microsoft.com/office/officeart/2005/8/layout/orgChart1"/>
    <dgm:cxn modelId="{C93E5040-4DBD-41BD-A117-D89DA7EBE0B3}" type="presParOf" srcId="{12D8D8E8-199B-43F9-A60F-97BC137EC34C}" destId="{C11F018E-F5B7-4974-9EBA-712DD61BABFE}" srcOrd="0" destOrd="0" presId="urn:microsoft.com/office/officeart/2005/8/layout/orgChart1"/>
    <dgm:cxn modelId="{09DEE027-C774-4B9F-935C-46F40456E44F}" type="presParOf" srcId="{C11F018E-F5B7-4974-9EBA-712DD61BABFE}" destId="{DEB3CF70-82A7-4758-A591-C409457C8A4F}" srcOrd="0" destOrd="0" presId="urn:microsoft.com/office/officeart/2005/8/layout/orgChart1"/>
    <dgm:cxn modelId="{3FD0CBCB-AE4D-4277-B44E-261740627942}" type="presParOf" srcId="{C11F018E-F5B7-4974-9EBA-712DD61BABFE}" destId="{08B56CF0-7336-407E-B3EE-6E4AE8762C96}" srcOrd="1" destOrd="0" presId="urn:microsoft.com/office/officeart/2005/8/layout/orgChart1"/>
    <dgm:cxn modelId="{3FE0B46E-4555-4CF7-8225-A1549C722E06}" type="presParOf" srcId="{12D8D8E8-199B-43F9-A60F-97BC137EC34C}" destId="{EE37DD6C-54B6-4C7B-804F-3613947A0476}" srcOrd="1" destOrd="0" presId="urn:microsoft.com/office/officeart/2005/8/layout/orgChart1"/>
    <dgm:cxn modelId="{718424CB-FE44-4756-AC8E-4CF872F6A493}" type="presParOf" srcId="{12D8D8E8-199B-43F9-A60F-97BC137EC34C}" destId="{0FF58E0D-D3FA-449B-8EBD-E3C567C6E077}" srcOrd="2" destOrd="0" presId="urn:microsoft.com/office/officeart/2005/8/layout/orgChart1"/>
    <dgm:cxn modelId="{B2512CC4-A24A-4F42-9277-5A0EDC1D0C25}" type="presParOf" srcId="{97769378-6D66-4147-BC08-7171FBEBA02E}" destId="{9845F4E0-37A7-478C-8E9E-F4DF1940BDE7}" srcOrd="2" destOrd="0" presId="urn:microsoft.com/office/officeart/2005/8/layout/orgChart1"/>
    <dgm:cxn modelId="{98EF1B21-25A7-40D4-BD82-095E33457E93}" type="presParOf" srcId="{9845F4E0-37A7-478C-8E9E-F4DF1940BDE7}" destId="{6C01EA2A-2960-4D2A-82F3-8D2A31129A4B}" srcOrd="0" destOrd="0" presId="urn:microsoft.com/office/officeart/2005/8/layout/orgChart1"/>
    <dgm:cxn modelId="{CA32B4FF-0666-4DFC-BD9E-7013B1009CA9}" type="presParOf" srcId="{9845F4E0-37A7-478C-8E9E-F4DF1940BDE7}" destId="{88A02E67-1404-4878-8D3A-9BE0B7CF5152}" srcOrd="1" destOrd="0" presId="urn:microsoft.com/office/officeart/2005/8/layout/orgChart1"/>
    <dgm:cxn modelId="{03269170-FA7E-4E22-8D3B-6A7420A24FC7}" type="presParOf" srcId="{88A02E67-1404-4878-8D3A-9BE0B7CF5152}" destId="{E0F7FC93-94CD-49F0-8867-42117975F1D8}" srcOrd="0" destOrd="0" presId="urn:microsoft.com/office/officeart/2005/8/layout/orgChart1"/>
    <dgm:cxn modelId="{A907BEAE-C6CC-4834-9CF0-2DDBBA4E174B}" type="presParOf" srcId="{E0F7FC93-94CD-49F0-8867-42117975F1D8}" destId="{65C67306-DD08-45B9-A426-F59365A0D506}" srcOrd="0" destOrd="0" presId="urn:microsoft.com/office/officeart/2005/8/layout/orgChart1"/>
    <dgm:cxn modelId="{E6278343-CA8E-4A60-ABFA-A6797FF6D091}" type="presParOf" srcId="{E0F7FC93-94CD-49F0-8867-42117975F1D8}" destId="{3F032D21-AC16-4DDF-A07A-6D271681C8B4}" srcOrd="1" destOrd="0" presId="urn:microsoft.com/office/officeart/2005/8/layout/orgChart1"/>
    <dgm:cxn modelId="{DE45540A-528B-4AE9-BC49-F43AB9BC6B76}" type="presParOf" srcId="{88A02E67-1404-4878-8D3A-9BE0B7CF5152}" destId="{864B48EE-5CA8-41A2-A06D-40E6205257D2}" srcOrd="1" destOrd="0" presId="urn:microsoft.com/office/officeart/2005/8/layout/orgChart1"/>
    <dgm:cxn modelId="{C60F1B8D-F18A-443F-BC41-FE5207AB8A41}" type="presParOf" srcId="{88A02E67-1404-4878-8D3A-9BE0B7CF5152}" destId="{7FFE5BE1-2F28-4675-A4DD-0C4E1906922E}" srcOrd="2" destOrd="0" presId="urn:microsoft.com/office/officeart/2005/8/layout/orgChart1"/>
    <dgm:cxn modelId="{6289A59A-0C08-4F0B-A561-42B04FFDB491}" type="presParOf" srcId="{9845F4E0-37A7-478C-8E9E-F4DF1940BDE7}" destId="{C5060C1F-85BB-4B89-91F1-89E3850313FF}" srcOrd="2" destOrd="0" presId="urn:microsoft.com/office/officeart/2005/8/layout/orgChart1"/>
    <dgm:cxn modelId="{32AEA684-5E3F-4219-9BBA-9D1C54555E59}" type="presParOf" srcId="{9845F4E0-37A7-478C-8E9E-F4DF1940BDE7}" destId="{A5AC1ADC-4846-4724-9173-AC429C3F9D3B}" srcOrd="3" destOrd="0" presId="urn:microsoft.com/office/officeart/2005/8/layout/orgChart1"/>
    <dgm:cxn modelId="{2E0E35D5-B842-4002-833A-D590D16125BE}" type="presParOf" srcId="{A5AC1ADC-4846-4724-9173-AC429C3F9D3B}" destId="{5AC5D59A-CA37-4248-BE65-A516E59A1699}" srcOrd="0" destOrd="0" presId="urn:microsoft.com/office/officeart/2005/8/layout/orgChart1"/>
    <dgm:cxn modelId="{9DF6DA4C-003A-4262-9946-CC8D7E82BC06}" type="presParOf" srcId="{5AC5D59A-CA37-4248-BE65-A516E59A1699}" destId="{94AE8169-D641-4787-B68D-E9419040A30B}" srcOrd="0" destOrd="0" presId="urn:microsoft.com/office/officeart/2005/8/layout/orgChart1"/>
    <dgm:cxn modelId="{CF79B7C0-C97E-4364-AE6D-44ABE037ED43}" type="presParOf" srcId="{5AC5D59A-CA37-4248-BE65-A516E59A1699}" destId="{8404A1CC-9F8F-499E-ADB7-28D8A89C2415}" srcOrd="1" destOrd="0" presId="urn:microsoft.com/office/officeart/2005/8/layout/orgChart1"/>
    <dgm:cxn modelId="{EBDF1B42-5396-4D7F-9B77-AAE666B925E5}" type="presParOf" srcId="{A5AC1ADC-4846-4724-9173-AC429C3F9D3B}" destId="{4E860FF1-6769-4431-AEFD-84F3225BFD43}" srcOrd="1" destOrd="0" presId="urn:microsoft.com/office/officeart/2005/8/layout/orgChart1"/>
    <dgm:cxn modelId="{EBD7BA81-9D0D-4EDE-B68A-39DD9B04F61F}"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a:solidFill>
          <a:schemeClr val="accent1">
            <a:lumMod val="40000"/>
            <a:lumOff val="60000"/>
          </a:schemeClr>
        </a:solidFill>
        <a:ln>
          <a:solidFill>
            <a:schemeClr val="accent1">
              <a:lumMod val="40000"/>
              <a:lumOff val="60000"/>
            </a:schemeClr>
          </a:solidFill>
        </a:ln>
      </dgm:spPr>
      <dgm:t>
        <a:bodyPr/>
        <a:lstStyle/>
        <a:p>
          <a:r>
            <a:rPr lang="en-US" dirty="0" smtClean="0"/>
            <a:t>PIO</a:t>
          </a:r>
          <a:endParaRPr lang="en-US" dirty="0"/>
        </a:p>
      </dgm:t>
    </dgm:pt>
    <dgm:pt modelId="{0326ABEB-34D4-4702-8A4E-7DF76891E602}" type="parTrans" cxnId="{5182B933-80E7-4514-B957-92BCAADC90B2}">
      <dgm:prSet/>
      <dgm:spPr>
        <a:ln>
          <a:solidFill>
            <a:schemeClr val="accent1">
              <a:lumMod val="40000"/>
              <a:lumOff val="60000"/>
            </a:schemeClr>
          </a:solidFill>
        </a:ln>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a:solidFill>
          <a:schemeClr val="accent1">
            <a:lumMod val="40000"/>
            <a:lumOff val="60000"/>
          </a:schemeClr>
        </a:solidFill>
        <a:ln>
          <a:solidFill>
            <a:schemeClr val="accent1">
              <a:lumMod val="40000"/>
              <a:lumOff val="60000"/>
            </a:schemeClr>
          </a:solidFill>
        </a:ln>
      </dgm:spPr>
      <dgm:t>
        <a:bodyPr/>
        <a:lstStyle/>
        <a:p>
          <a:r>
            <a:rPr lang="en-US" dirty="0" smtClean="0"/>
            <a:t>Health &amp; Safety Officer</a:t>
          </a:r>
          <a:endParaRPr lang="en-US" dirty="0"/>
        </a:p>
      </dgm:t>
    </dgm:pt>
    <dgm:pt modelId="{F94468DB-8F2D-43E7-B801-8F37EFE273D6}" type="parTrans" cxnId="{4CBBE8A9-2687-45CB-9147-53F2E226F275}">
      <dgm:prSet/>
      <dgm:spPr>
        <a:ln>
          <a:solidFill>
            <a:schemeClr val="accent1">
              <a:lumMod val="40000"/>
              <a:lumOff val="60000"/>
            </a:schemeClr>
          </a:solidFill>
        </a:ln>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Operations</a:t>
          </a:r>
          <a:endParaRPr lang="en-US" dirty="0"/>
        </a:p>
      </dgm:t>
    </dgm:pt>
    <dgm:pt modelId="{19FEFD08-E249-4E0B-AD31-92D77EB2B3F6}" type="parTrans" cxnId="{77917F60-BBD4-4BC6-A534-D8ED95590DB9}">
      <dgm:prSet/>
      <dgm:spPr>
        <a:ln>
          <a:solidFill>
            <a:schemeClr val="accent1">
              <a:lumMod val="40000"/>
              <a:lumOff val="60000"/>
            </a:schemeClr>
          </a:solidFill>
        </a:ln>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a:ln>
          <a:solidFill>
            <a:schemeClr val="accent1">
              <a:lumMod val="40000"/>
              <a:lumOff val="60000"/>
            </a:schemeClr>
          </a:solidFill>
        </a:ln>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a:solidFill>
          <a:schemeClr val="accent1">
            <a:lumMod val="40000"/>
            <a:lumOff val="60000"/>
          </a:schemeClr>
        </a:solidFill>
        <a:ln>
          <a:solidFill>
            <a:schemeClr val="accent1">
              <a:lumMod val="40000"/>
              <a:lumOff val="60000"/>
            </a:schemeClr>
          </a:solidFill>
        </a:ln>
      </dgm:spPr>
      <dgm:t>
        <a:bodyPr/>
        <a:lstStyle/>
        <a:p>
          <a:r>
            <a:rPr lang="en-US" dirty="0" smtClean="0"/>
            <a:t>Infrastructure Branch (ESF 1, 2, 3, 11 &amp; 12)</a:t>
          </a:r>
          <a:endParaRPr lang="en-US" dirty="0"/>
        </a:p>
      </dgm:t>
    </dgm:pt>
    <dgm:pt modelId="{BEDEB9CF-7C8F-4C4B-A7A7-9F58A93B3490}" type="parTrans" cxnId="{0BC10C61-B173-4072-8646-BECFEECE7FA0}">
      <dgm:prSet/>
      <dgm:spPr>
        <a:ln>
          <a:solidFill>
            <a:schemeClr val="accent1">
              <a:lumMod val="40000"/>
              <a:lumOff val="60000"/>
            </a:schemeClr>
          </a:solidFill>
        </a:ln>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a:solidFill>
          <a:schemeClr val="accent1">
            <a:lumMod val="40000"/>
            <a:lumOff val="60000"/>
          </a:schemeClr>
        </a:solidFill>
        <a:ln>
          <a:solidFill>
            <a:schemeClr val="accent1">
              <a:lumMod val="40000"/>
              <a:lumOff val="60000"/>
            </a:schemeClr>
          </a:solidFill>
        </a:ln>
      </dgm:spPr>
      <dgm:t>
        <a:bodyPr/>
        <a:lstStyle/>
        <a:p>
          <a:r>
            <a:rPr lang="en-US" dirty="0" smtClean="0"/>
            <a:t>Human Services Branch (ESF 6, 8 &amp; 17)</a:t>
          </a:r>
          <a:endParaRPr lang="en-US" dirty="0"/>
        </a:p>
      </dgm:t>
    </dgm:pt>
    <dgm:pt modelId="{9D769DA2-4666-4C13-A9D8-6C8DFC42CEE0}" type="parTrans" cxnId="{C5A70B2D-A870-4B53-906A-21AFB79D0AE0}">
      <dgm:prSet/>
      <dgm:spPr>
        <a:ln>
          <a:solidFill>
            <a:schemeClr val="accent1">
              <a:lumMod val="40000"/>
              <a:lumOff val="60000"/>
            </a:schemeClr>
          </a:solidFill>
        </a:ln>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PLANS</a:t>
          </a:r>
          <a:endParaRPr lang="en-US" dirty="0"/>
        </a:p>
      </dgm:t>
    </dgm:pt>
    <dgm:pt modelId="{BBA7ED13-B6C2-4859-A2E7-5B577B09A2A9}" type="parTrans" cxnId="{DBBDAAC0-DE6B-4FE8-A2F5-1D51FACBF8EB}">
      <dgm:prSet/>
      <dgm:spPr>
        <a:ln>
          <a:solidFill>
            <a:schemeClr val="accent1">
              <a:lumMod val="40000"/>
              <a:lumOff val="60000"/>
            </a:schemeClr>
          </a:solidFill>
        </a:ln>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LOGS</a:t>
          </a:r>
          <a:endParaRPr lang="en-US" dirty="0"/>
        </a:p>
      </dgm:t>
    </dgm:pt>
    <dgm:pt modelId="{73A86912-7164-4E4B-BE6F-8B88C83D6EEB}" type="parTrans" cxnId="{CCD4E5EC-D937-4F6C-A58E-31682B6F5DC5}">
      <dgm:prSet/>
      <dgm:spPr>
        <a:ln>
          <a:solidFill>
            <a:schemeClr val="accent1">
              <a:lumMod val="40000"/>
              <a:lumOff val="60000"/>
            </a:schemeClr>
          </a:solidFill>
        </a:ln>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a:ln>
          <a:solidFill>
            <a:schemeClr val="accent1">
              <a:lumMod val="40000"/>
              <a:lumOff val="60000"/>
            </a:schemeClr>
          </a:solidFill>
        </a:ln>
      </dgm:spPr>
      <dgm:t>
        <a:bodyPr/>
        <a:lstStyle/>
        <a:p>
          <a:r>
            <a:rPr lang="en-US" dirty="0" smtClean="0"/>
            <a:t>FIN</a:t>
          </a:r>
          <a:endParaRPr lang="en-US" dirty="0"/>
        </a:p>
      </dgm:t>
    </dgm:pt>
    <dgm:pt modelId="{5D3B1403-5A3E-4C82-BA3E-4E9B82FCAFF5}" type="parTrans" cxnId="{4FB9306A-B7BC-48D5-9968-F8EB4657E3F2}">
      <dgm:prSet/>
      <dgm:spPr>
        <a:ln>
          <a:solidFill>
            <a:schemeClr val="accent1">
              <a:lumMod val="40000"/>
              <a:lumOff val="60000"/>
            </a:schemeClr>
          </a:solidFill>
        </a:ln>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5F5DEEAE-A99A-443D-9147-57131D6AF5F2}" type="presOf" srcId="{2006E581-C6DA-4F43-AEDA-6DF9BE643884}" destId="{3D82AE22-80C9-49C6-9759-EF3FAFF50D44}" srcOrd="0" destOrd="0" presId="urn:microsoft.com/office/officeart/2005/8/layout/orgChart1"/>
    <dgm:cxn modelId="{B4B49C48-8AAE-4F0A-9CE0-3DC6A9D58EA5}" type="presOf" srcId="{2E786799-0BD7-4A9D-91E1-E479FE5F472F}" destId="{3F0187AE-FB7D-4002-91F9-96FC97CA9FC3}" srcOrd="0" destOrd="0" presId="urn:microsoft.com/office/officeart/2005/8/layout/orgChart1"/>
    <dgm:cxn modelId="{9B8898CC-4173-469E-B0EC-6C3154D87BDA}" type="presOf" srcId="{9CE2B21E-DE10-4336-99B2-EDD12BD5B80D}" destId="{DEB3CF70-82A7-4758-A591-C409457C8A4F}" srcOrd="0" destOrd="0" presId="urn:microsoft.com/office/officeart/2005/8/layout/orgChart1"/>
    <dgm:cxn modelId="{F4B6652F-E21B-46BD-B9F4-43732A89099E}" type="presOf" srcId="{9CE2B21E-DE10-4336-99B2-EDD12BD5B80D}" destId="{08B56CF0-7336-407E-B3EE-6E4AE8762C96}" srcOrd="1" destOrd="0" presId="urn:microsoft.com/office/officeart/2005/8/layout/orgChart1"/>
    <dgm:cxn modelId="{26F59ACE-866A-42B3-B65C-CCA34BF5D6C4}" type="presOf" srcId="{BBA7ED13-B6C2-4859-A2E7-5B577B09A2A9}" destId="{B7173F3B-DBD9-4D29-BFCB-3D81015EEE9B}" srcOrd="0"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32CD54A2-09BB-42DA-8481-45865BAE87DB}" type="presOf" srcId="{2C837151-59BE-48FA-8942-0E4A0BC68A35}" destId="{70C9EA6E-02D3-462D-B7F9-4FA024A70A34}" srcOrd="0" destOrd="0" presId="urn:microsoft.com/office/officeart/2005/8/layout/orgChart1"/>
    <dgm:cxn modelId="{FA4F9C4A-B752-450B-B5D4-FE25B6EEC110}" type="presOf" srcId="{A413CBAA-7EC0-4BAA-B148-ABBB19B3A297}" destId="{73D31F5F-6A8C-4C9A-8C55-029FED6C42DF}" srcOrd="1" destOrd="0" presId="urn:microsoft.com/office/officeart/2005/8/layout/orgChart1"/>
    <dgm:cxn modelId="{679A8FD6-9121-4D3A-93D2-AC6C8EC31530}" type="presOf" srcId="{DC042109-6C9B-47D5-9EA7-3635174E9D93}" destId="{B779F7CC-475A-4F60-B90A-2F4DDAFE8F65}" srcOrd="0" destOrd="0" presId="urn:microsoft.com/office/officeart/2005/8/layout/orgChart1"/>
    <dgm:cxn modelId="{11D506B3-5406-46A3-A05C-B0BC334EC6F3}" type="presOf" srcId="{A413CBAA-7EC0-4BAA-B148-ABBB19B3A297}" destId="{0B626245-F5A3-42C3-8790-E1DBB506CBDC}" srcOrd="0" destOrd="0" presId="urn:microsoft.com/office/officeart/2005/8/layout/orgChart1"/>
    <dgm:cxn modelId="{1A2BC1A1-2559-4F43-9F69-116CBEE60DE3}" type="presOf" srcId="{96372AD9-8E0A-4ECB-AFEC-EF8DD7BA7B13}" destId="{94AE8169-D641-4787-B68D-E9419040A30B}" srcOrd="0" destOrd="0" presId="urn:microsoft.com/office/officeart/2005/8/layout/orgChart1"/>
    <dgm:cxn modelId="{8D845AEB-CD32-4830-80A5-9EA802B3B803}" type="presOf" srcId="{0326ABEB-34D4-4702-8A4E-7DF76891E602}" destId="{6C01EA2A-2960-4D2A-82F3-8D2A31129A4B}" srcOrd="0" destOrd="0" presId="urn:microsoft.com/office/officeart/2005/8/layout/orgChart1"/>
    <dgm:cxn modelId="{9E412D50-21A9-4133-97D6-34ACCC897F73}" type="presOf" srcId="{875FB2B0-2DD1-46A7-88B7-B17A527C5C83}" destId="{A7B77083-927B-42B5-8F9F-B94271FB85A5}" srcOrd="1" destOrd="0" presId="urn:microsoft.com/office/officeart/2005/8/layout/orgChart1"/>
    <dgm:cxn modelId="{5DA53CAC-8DBD-446D-90B7-FF69889B1FB7}" type="presOf" srcId="{5EE67EAC-4FD3-4530-B348-776A947ABDC4}" destId="{20D67EEB-9E4A-4112-981B-6E118D63B565}"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0B757E8B-E77D-4208-BF0C-E336471D4448}" type="presOf" srcId="{9D769DA2-4666-4C13-A9D8-6C8DFC42CEE0}" destId="{64D1AD2B-6C2C-4BC8-AC71-6D990CA45511}" srcOrd="0" destOrd="0" presId="urn:microsoft.com/office/officeart/2005/8/layout/orgChart1"/>
    <dgm:cxn modelId="{CFE1851F-92A6-489F-B6B4-38E31EB31AD2}" type="presOf" srcId="{19FEFD08-E249-4E0B-AD31-92D77EB2B3F6}" destId="{E9CD527E-C0DF-4B34-A963-358131F0B6DC}" srcOrd="0" destOrd="0" presId="urn:microsoft.com/office/officeart/2005/8/layout/orgChart1"/>
    <dgm:cxn modelId="{EE7E9791-83BB-4A4A-ADC2-A3CF51973616}" type="presOf" srcId="{B8E44AC5-60FC-42D6-ABB1-1CC1170FFC33}" destId="{83030DA2-2F93-4691-A75E-67B6830BF6B8}" srcOrd="0" destOrd="0" presId="urn:microsoft.com/office/officeart/2005/8/layout/orgChart1"/>
    <dgm:cxn modelId="{B256063C-2363-4594-BAB3-87A710FC4C19}" type="presOf" srcId="{DC042109-6C9B-47D5-9EA7-3635174E9D93}" destId="{42026C7F-3014-4EBF-A43B-0497191BF463}" srcOrd="1"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028429CB-E19E-4292-9FD2-791868DA6020}" type="presOf" srcId="{BEDEB9CF-7C8F-4C4B-A7A7-9F58A93B3490}" destId="{3A8CE12E-B838-40CD-9F33-0A902689BCBC}" srcOrd="0" destOrd="0" presId="urn:microsoft.com/office/officeart/2005/8/layout/orgChart1"/>
    <dgm:cxn modelId="{2F6462F0-1906-41EF-9E9C-86C26EFAC413}" type="presOf" srcId="{96372AD9-8E0A-4ECB-AFEC-EF8DD7BA7B13}" destId="{8404A1CC-9F8F-499E-ADB7-28D8A89C2415}" srcOrd="1" destOrd="0" presId="urn:microsoft.com/office/officeart/2005/8/layout/orgChart1"/>
    <dgm:cxn modelId="{87D41A02-AB4B-4A02-AD45-883CF6708913}" type="presOf" srcId="{5D3B1403-5A3E-4C82-BA3E-4E9B82FCAFF5}" destId="{6ED19E90-8FAB-4DAD-9097-36C197C074AA}" srcOrd="0" destOrd="0" presId="urn:microsoft.com/office/officeart/2005/8/layout/orgChart1"/>
    <dgm:cxn modelId="{EF0C8EF7-25FD-4AD2-8474-476BAE25A08F}" type="presOf" srcId="{73A86912-7164-4E4B-BE6F-8B88C83D6EEB}" destId="{D4A36420-1FCD-4392-9C32-792EB12AD898}" srcOrd="0"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A2587072-7135-4B9D-9348-8C3BF269B51E}" type="presOf" srcId="{2006E581-C6DA-4F43-AEDA-6DF9BE643884}" destId="{5DB525A7-88DA-4405-A329-BCC0D005AAE5}" srcOrd="1"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D040BA54-56A6-445D-B063-3E371773A322}" type="presOf" srcId="{2C837151-59BE-48FA-8942-0E4A0BC68A35}" destId="{9D9CEDD8-2D4C-4EBA-88E8-E4AACCF17C0A}" srcOrd="1"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ED0A5691-3F9D-495C-8EA8-727E10258382}" type="presOf" srcId="{965B77CC-6EC8-451D-B32B-9DE23F5053D2}" destId="{65C67306-DD08-45B9-A426-F59365A0D506}" srcOrd="0" destOrd="0" presId="urn:microsoft.com/office/officeart/2005/8/layout/orgChart1"/>
    <dgm:cxn modelId="{EA80F313-F7CB-4287-9B29-E51E80261B77}" type="presOf" srcId="{F94468DB-8F2D-43E7-B801-8F37EFE273D6}" destId="{C5060C1F-85BB-4B89-91F1-89E3850313FF}" srcOrd="0" destOrd="0" presId="urn:microsoft.com/office/officeart/2005/8/layout/orgChart1"/>
    <dgm:cxn modelId="{B13CF3EF-ABC8-4482-890D-6C6B9B6454D0}" type="presOf" srcId="{2FF3E91B-6396-4246-9C74-4640CFA4648C}" destId="{740965D4-F180-4546-9056-D7DBFA39E4E1}" srcOrd="0"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5AE1A146-24AA-474D-8A34-84B0DE58B870}" type="presOf" srcId="{875FB2B0-2DD1-46A7-88B7-B17A527C5C83}" destId="{B273AEEA-5EE1-4630-AC94-89CA92B96746}" srcOrd="0" destOrd="0" presId="urn:microsoft.com/office/officeart/2005/8/layout/orgChart1"/>
    <dgm:cxn modelId="{435D405A-A705-4E96-87AB-973DF29A94D7}" type="presOf" srcId="{B8E44AC5-60FC-42D6-ABB1-1CC1170FFC33}" destId="{7D65C595-9991-4246-9C58-8833485B46E5}" srcOrd="1" destOrd="0" presId="urn:microsoft.com/office/officeart/2005/8/layout/orgChart1"/>
    <dgm:cxn modelId="{55107D88-8186-4237-8880-0A2B0A229C69}" type="presOf" srcId="{965B77CC-6EC8-451D-B32B-9DE23F5053D2}" destId="{3F032D21-AC16-4DDF-A07A-6D271681C8B4}" srcOrd="1"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BEA47DED-8E96-491D-AE2E-88F981717EA8}" type="presOf" srcId="{2FF3E91B-6396-4246-9C74-4640CFA4648C}" destId="{DA1EE957-39F1-4F19-AAB4-83D55E60B6FD}" srcOrd="1"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354EB556-103E-498F-AC80-DB2949BCD048}" type="presParOf" srcId="{20D67EEB-9E4A-4112-981B-6E118D63B565}" destId="{97769378-6D66-4147-BC08-7171FBEBA02E}" srcOrd="0" destOrd="0" presId="urn:microsoft.com/office/officeart/2005/8/layout/orgChart1"/>
    <dgm:cxn modelId="{89A1EBBD-7531-4F1C-AD94-DE8993D61BD6}" type="presParOf" srcId="{97769378-6D66-4147-BC08-7171FBEBA02E}" destId="{037C2C67-3971-4851-A1F7-BD58CE6C4F44}" srcOrd="0" destOrd="0" presId="urn:microsoft.com/office/officeart/2005/8/layout/orgChart1"/>
    <dgm:cxn modelId="{46038DC9-C445-4E30-9D55-FFC4DE8B3E5F}" type="presParOf" srcId="{037C2C67-3971-4851-A1F7-BD58CE6C4F44}" destId="{B779F7CC-475A-4F60-B90A-2F4DDAFE8F65}" srcOrd="0" destOrd="0" presId="urn:microsoft.com/office/officeart/2005/8/layout/orgChart1"/>
    <dgm:cxn modelId="{CEA5706E-1C9A-4376-805B-DD8A07DFB2B3}" type="presParOf" srcId="{037C2C67-3971-4851-A1F7-BD58CE6C4F44}" destId="{42026C7F-3014-4EBF-A43B-0497191BF463}" srcOrd="1" destOrd="0" presId="urn:microsoft.com/office/officeart/2005/8/layout/orgChart1"/>
    <dgm:cxn modelId="{31574A0C-508F-427A-A03E-76339FA8F7E3}" type="presParOf" srcId="{97769378-6D66-4147-BC08-7171FBEBA02E}" destId="{9ACFEB31-48BE-4448-BD82-597998057F6C}" srcOrd="1" destOrd="0" presId="urn:microsoft.com/office/officeart/2005/8/layout/orgChart1"/>
    <dgm:cxn modelId="{242D2F17-DC4F-4671-80A9-D1CE22279225}" type="presParOf" srcId="{9ACFEB31-48BE-4448-BD82-597998057F6C}" destId="{E9CD527E-C0DF-4B34-A963-358131F0B6DC}" srcOrd="0" destOrd="0" presId="urn:microsoft.com/office/officeart/2005/8/layout/orgChart1"/>
    <dgm:cxn modelId="{3DE36C22-8213-40DC-9CDB-3437943160D6}" type="presParOf" srcId="{9ACFEB31-48BE-4448-BD82-597998057F6C}" destId="{BA57206E-CD3B-42D4-854C-7483CE6DC8AD}" srcOrd="1" destOrd="0" presId="urn:microsoft.com/office/officeart/2005/8/layout/orgChart1"/>
    <dgm:cxn modelId="{0AFA7950-D8FF-4611-A534-DB6762CF693D}" type="presParOf" srcId="{BA57206E-CD3B-42D4-854C-7483CE6DC8AD}" destId="{93917E5A-AE79-4F30-B9D8-AF8864E8FF97}" srcOrd="0" destOrd="0" presId="urn:microsoft.com/office/officeart/2005/8/layout/orgChart1"/>
    <dgm:cxn modelId="{83F33B85-913F-4148-8CB3-D3951FA98567}" type="presParOf" srcId="{93917E5A-AE79-4F30-B9D8-AF8864E8FF97}" destId="{3D82AE22-80C9-49C6-9759-EF3FAFF50D44}" srcOrd="0" destOrd="0" presId="urn:microsoft.com/office/officeart/2005/8/layout/orgChart1"/>
    <dgm:cxn modelId="{7CA17631-CFC6-41C4-8180-4D10F5CFCB44}" type="presParOf" srcId="{93917E5A-AE79-4F30-B9D8-AF8864E8FF97}" destId="{5DB525A7-88DA-4405-A329-BCC0D005AAE5}" srcOrd="1" destOrd="0" presId="urn:microsoft.com/office/officeart/2005/8/layout/orgChart1"/>
    <dgm:cxn modelId="{443D28BB-F6FD-4935-86E1-F793166CF836}" type="presParOf" srcId="{BA57206E-CD3B-42D4-854C-7483CE6DC8AD}" destId="{C3898F24-E890-4229-8513-2BDD41D56E3C}" srcOrd="1" destOrd="0" presId="urn:microsoft.com/office/officeart/2005/8/layout/orgChart1"/>
    <dgm:cxn modelId="{DAEE623D-AB3E-4112-9DD8-AB9171B76388}" type="presParOf" srcId="{C3898F24-E890-4229-8513-2BDD41D56E3C}" destId="{3F0187AE-FB7D-4002-91F9-96FC97CA9FC3}" srcOrd="0" destOrd="0" presId="urn:microsoft.com/office/officeart/2005/8/layout/orgChart1"/>
    <dgm:cxn modelId="{A130CB6B-9A72-4EEF-9B03-884E6432FCBC}" type="presParOf" srcId="{C3898F24-E890-4229-8513-2BDD41D56E3C}" destId="{DF87E009-D168-4D35-9284-A7A6FFE37A87}" srcOrd="1" destOrd="0" presId="urn:microsoft.com/office/officeart/2005/8/layout/orgChart1"/>
    <dgm:cxn modelId="{0779B5C3-06A4-4700-9242-C03F920D208C}" type="presParOf" srcId="{DF87E009-D168-4D35-9284-A7A6FFE37A87}" destId="{3A0F4FCD-C530-41F3-88EA-2E8E66D286C7}" srcOrd="0" destOrd="0" presId="urn:microsoft.com/office/officeart/2005/8/layout/orgChart1"/>
    <dgm:cxn modelId="{A6468710-08A1-478C-A985-F7B8AB451C2E}" type="presParOf" srcId="{3A0F4FCD-C530-41F3-88EA-2E8E66D286C7}" destId="{B273AEEA-5EE1-4630-AC94-89CA92B96746}" srcOrd="0" destOrd="0" presId="urn:microsoft.com/office/officeart/2005/8/layout/orgChart1"/>
    <dgm:cxn modelId="{150F9C92-1E13-4439-98C4-77E74C8BFAA2}" type="presParOf" srcId="{3A0F4FCD-C530-41F3-88EA-2E8E66D286C7}" destId="{A7B77083-927B-42B5-8F9F-B94271FB85A5}" srcOrd="1" destOrd="0" presId="urn:microsoft.com/office/officeart/2005/8/layout/orgChart1"/>
    <dgm:cxn modelId="{DAE7DC07-EF61-43C9-8A79-07CB6C37A41E}" type="presParOf" srcId="{DF87E009-D168-4D35-9284-A7A6FFE37A87}" destId="{C0E7FF71-757A-42E7-847E-A5BE9D402D7D}" srcOrd="1" destOrd="0" presId="urn:microsoft.com/office/officeart/2005/8/layout/orgChart1"/>
    <dgm:cxn modelId="{A051BEAF-7D1E-4810-A40F-7BD01445273F}" type="presParOf" srcId="{DF87E009-D168-4D35-9284-A7A6FFE37A87}" destId="{1BEE6BF6-128D-44FC-BC12-6DCB45E98E0B}" srcOrd="2" destOrd="0" presId="urn:microsoft.com/office/officeart/2005/8/layout/orgChart1"/>
    <dgm:cxn modelId="{4198E1F5-AC33-49CA-96F0-C504ED3C5FF6}" type="presParOf" srcId="{C3898F24-E890-4229-8513-2BDD41D56E3C}" destId="{3A8CE12E-B838-40CD-9F33-0A902689BCBC}" srcOrd="2" destOrd="0" presId="urn:microsoft.com/office/officeart/2005/8/layout/orgChart1"/>
    <dgm:cxn modelId="{4F664D98-F473-4838-AEB4-7499032F4834}" type="presParOf" srcId="{C3898F24-E890-4229-8513-2BDD41D56E3C}" destId="{E5606654-E6D5-49E3-BC58-FF5C66EAF9F6}" srcOrd="3" destOrd="0" presId="urn:microsoft.com/office/officeart/2005/8/layout/orgChart1"/>
    <dgm:cxn modelId="{3345B975-6593-4BBE-BEE3-ED11E7A4E081}" type="presParOf" srcId="{E5606654-E6D5-49E3-BC58-FF5C66EAF9F6}" destId="{C18C9094-9552-4284-9E98-9EBC840F9E33}" srcOrd="0" destOrd="0" presId="urn:microsoft.com/office/officeart/2005/8/layout/orgChart1"/>
    <dgm:cxn modelId="{5FC51A86-951C-4E6B-A0FD-C0C7446CF8E2}" type="presParOf" srcId="{C18C9094-9552-4284-9E98-9EBC840F9E33}" destId="{70C9EA6E-02D3-462D-B7F9-4FA024A70A34}" srcOrd="0" destOrd="0" presId="urn:microsoft.com/office/officeart/2005/8/layout/orgChart1"/>
    <dgm:cxn modelId="{23D6BE6C-5AEC-4437-8D1A-281EFF0577D9}" type="presParOf" srcId="{C18C9094-9552-4284-9E98-9EBC840F9E33}" destId="{9D9CEDD8-2D4C-4EBA-88E8-E4AACCF17C0A}" srcOrd="1" destOrd="0" presId="urn:microsoft.com/office/officeart/2005/8/layout/orgChart1"/>
    <dgm:cxn modelId="{9BFF5060-8875-4FD7-9A41-3CD2AF7A7901}" type="presParOf" srcId="{E5606654-E6D5-49E3-BC58-FF5C66EAF9F6}" destId="{C9B4D126-C68E-47A2-867F-ADC6FBF8770C}" srcOrd="1" destOrd="0" presId="urn:microsoft.com/office/officeart/2005/8/layout/orgChart1"/>
    <dgm:cxn modelId="{E56C25A2-F753-4FC5-B6E5-FDCC29A1F3F0}" type="presParOf" srcId="{E5606654-E6D5-49E3-BC58-FF5C66EAF9F6}" destId="{80F6617C-BC73-4B87-978F-A4AF89258B86}" srcOrd="2" destOrd="0" presId="urn:microsoft.com/office/officeart/2005/8/layout/orgChart1"/>
    <dgm:cxn modelId="{3050D609-561D-4D3D-94EE-EED6CD9C3615}" type="presParOf" srcId="{C3898F24-E890-4229-8513-2BDD41D56E3C}" destId="{64D1AD2B-6C2C-4BC8-AC71-6D990CA45511}" srcOrd="4" destOrd="0" presId="urn:microsoft.com/office/officeart/2005/8/layout/orgChart1"/>
    <dgm:cxn modelId="{EA95CB97-6E7C-43D6-9AF2-7C5AC6BD0C58}" type="presParOf" srcId="{C3898F24-E890-4229-8513-2BDD41D56E3C}" destId="{559037FD-7AEA-4891-B090-599B96B69376}" srcOrd="5" destOrd="0" presId="urn:microsoft.com/office/officeart/2005/8/layout/orgChart1"/>
    <dgm:cxn modelId="{FAE54A5F-2420-4D60-A65A-DF8483E78016}" type="presParOf" srcId="{559037FD-7AEA-4891-B090-599B96B69376}" destId="{F87F7B63-F23A-4012-AC67-54EF29F33D5C}" srcOrd="0" destOrd="0" presId="urn:microsoft.com/office/officeart/2005/8/layout/orgChart1"/>
    <dgm:cxn modelId="{603151D8-2CAD-4A3F-85D8-B47E4DFEB34B}" type="presParOf" srcId="{F87F7B63-F23A-4012-AC67-54EF29F33D5C}" destId="{83030DA2-2F93-4691-A75E-67B6830BF6B8}" srcOrd="0" destOrd="0" presId="urn:microsoft.com/office/officeart/2005/8/layout/orgChart1"/>
    <dgm:cxn modelId="{CDAD1C88-D29C-4DD6-AE86-6A85B6DAFA4E}" type="presParOf" srcId="{F87F7B63-F23A-4012-AC67-54EF29F33D5C}" destId="{7D65C595-9991-4246-9C58-8833485B46E5}" srcOrd="1" destOrd="0" presId="urn:microsoft.com/office/officeart/2005/8/layout/orgChart1"/>
    <dgm:cxn modelId="{AB5AB6E4-4059-45D0-B54C-EB2539447801}" type="presParOf" srcId="{559037FD-7AEA-4891-B090-599B96B69376}" destId="{E969EFD9-CE09-45BC-AC4C-8930EB31B1CD}" srcOrd="1" destOrd="0" presId="urn:microsoft.com/office/officeart/2005/8/layout/orgChart1"/>
    <dgm:cxn modelId="{BD599829-A95E-4140-9947-389098C78679}" type="presParOf" srcId="{559037FD-7AEA-4891-B090-599B96B69376}" destId="{8992C181-2369-4E42-85C5-9CA56BF3A10F}" srcOrd="2" destOrd="0" presId="urn:microsoft.com/office/officeart/2005/8/layout/orgChart1"/>
    <dgm:cxn modelId="{66C12DDE-A01F-426C-BE21-E1D88BFC9317}" type="presParOf" srcId="{BA57206E-CD3B-42D4-854C-7483CE6DC8AD}" destId="{750DF21E-5F6E-4841-9FB3-36EA6E128B6F}" srcOrd="2" destOrd="0" presId="urn:microsoft.com/office/officeart/2005/8/layout/orgChart1"/>
    <dgm:cxn modelId="{8E474EB4-9D39-4D22-90E5-316ADAA138A0}" type="presParOf" srcId="{9ACFEB31-48BE-4448-BD82-597998057F6C}" destId="{B7173F3B-DBD9-4D29-BFCB-3D81015EEE9B}" srcOrd="2" destOrd="0" presId="urn:microsoft.com/office/officeart/2005/8/layout/orgChart1"/>
    <dgm:cxn modelId="{2E2CEE10-8AC0-4C8D-BBB0-0367F4F52934}" type="presParOf" srcId="{9ACFEB31-48BE-4448-BD82-597998057F6C}" destId="{38766846-37AC-47D3-8EA2-7AE8EC00E72F}" srcOrd="3" destOrd="0" presId="urn:microsoft.com/office/officeart/2005/8/layout/orgChart1"/>
    <dgm:cxn modelId="{91779398-49D4-435A-9A3A-37DE8CA187F1}" type="presParOf" srcId="{38766846-37AC-47D3-8EA2-7AE8EC00E72F}" destId="{FADC83B8-A327-41AF-8167-A7E37A19BDF1}" srcOrd="0" destOrd="0" presId="urn:microsoft.com/office/officeart/2005/8/layout/orgChart1"/>
    <dgm:cxn modelId="{7DBD80C4-0C68-4465-84FF-D2143DD7506A}" type="presParOf" srcId="{FADC83B8-A327-41AF-8167-A7E37A19BDF1}" destId="{0B626245-F5A3-42C3-8790-E1DBB506CBDC}" srcOrd="0" destOrd="0" presId="urn:microsoft.com/office/officeart/2005/8/layout/orgChart1"/>
    <dgm:cxn modelId="{74E2421D-528A-4562-AE54-817348221610}" type="presParOf" srcId="{FADC83B8-A327-41AF-8167-A7E37A19BDF1}" destId="{73D31F5F-6A8C-4C9A-8C55-029FED6C42DF}" srcOrd="1" destOrd="0" presId="urn:microsoft.com/office/officeart/2005/8/layout/orgChart1"/>
    <dgm:cxn modelId="{47ECAAA5-2C70-4277-94E3-B477989856B0}" type="presParOf" srcId="{38766846-37AC-47D3-8EA2-7AE8EC00E72F}" destId="{AFD6642F-EE3A-45F6-8F2D-FB61F3A3A05A}" srcOrd="1" destOrd="0" presId="urn:microsoft.com/office/officeart/2005/8/layout/orgChart1"/>
    <dgm:cxn modelId="{8708EF92-EC94-40F0-813D-3DE1C3714E69}" type="presParOf" srcId="{38766846-37AC-47D3-8EA2-7AE8EC00E72F}" destId="{AF8DFC0B-25C0-47F1-8CEB-CE04E8FE18FE}" srcOrd="2" destOrd="0" presId="urn:microsoft.com/office/officeart/2005/8/layout/orgChart1"/>
    <dgm:cxn modelId="{245AF711-0918-4171-9232-2C26DA6D0B2D}" type="presParOf" srcId="{9ACFEB31-48BE-4448-BD82-597998057F6C}" destId="{D4A36420-1FCD-4392-9C32-792EB12AD898}" srcOrd="4" destOrd="0" presId="urn:microsoft.com/office/officeart/2005/8/layout/orgChart1"/>
    <dgm:cxn modelId="{2ECCC7EE-A301-4111-B71F-77AE286DEFD6}" type="presParOf" srcId="{9ACFEB31-48BE-4448-BD82-597998057F6C}" destId="{A550F7D9-A08B-48A1-ABA1-FDC54B6708CF}" srcOrd="5" destOrd="0" presId="urn:microsoft.com/office/officeart/2005/8/layout/orgChart1"/>
    <dgm:cxn modelId="{13D5E63A-174D-421F-9EDE-913DD3856A5D}" type="presParOf" srcId="{A550F7D9-A08B-48A1-ABA1-FDC54B6708CF}" destId="{8AB4990F-27AE-48B0-A9E3-4D872CC6DFAA}" srcOrd="0" destOrd="0" presId="urn:microsoft.com/office/officeart/2005/8/layout/orgChart1"/>
    <dgm:cxn modelId="{F38DA0E7-B4FB-4D1F-9509-A1A823BABC70}" type="presParOf" srcId="{8AB4990F-27AE-48B0-A9E3-4D872CC6DFAA}" destId="{740965D4-F180-4546-9056-D7DBFA39E4E1}" srcOrd="0" destOrd="0" presId="urn:microsoft.com/office/officeart/2005/8/layout/orgChart1"/>
    <dgm:cxn modelId="{23359D9F-6BC5-443A-B329-F83FB3BDA44F}" type="presParOf" srcId="{8AB4990F-27AE-48B0-A9E3-4D872CC6DFAA}" destId="{DA1EE957-39F1-4F19-AAB4-83D55E60B6FD}" srcOrd="1" destOrd="0" presId="urn:microsoft.com/office/officeart/2005/8/layout/orgChart1"/>
    <dgm:cxn modelId="{97A6144F-4ACB-41A1-A0E2-3D618B04203A}" type="presParOf" srcId="{A550F7D9-A08B-48A1-ABA1-FDC54B6708CF}" destId="{6C5E4C9B-A231-43D5-9FFA-0B5FC7D3E073}" srcOrd="1" destOrd="0" presId="urn:microsoft.com/office/officeart/2005/8/layout/orgChart1"/>
    <dgm:cxn modelId="{CA7066C2-DE84-4B82-92A8-7F5275E7DDE0}" type="presParOf" srcId="{A550F7D9-A08B-48A1-ABA1-FDC54B6708CF}" destId="{CF2DF078-9D57-4E50-BFB9-8777EDBFDF74}" srcOrd="2" destOrd="0" presId="urn:microsoft.com/office/officeart/2005/8/layout/orgChart1"/>
    <dgm:cxn modelId="{2818E0EE-1B77-474F-81FB-2F69DFA6A46F}" type="presParOf" srcId="{9ACFEB31-48BE-4448-BD82-597998057F6C}" destId="{6ED19E90-8FAB-4DAD-9097-36C197C074AA}" srcOrd="6" destOrd="0" presId="urn:microsoft.com/office/officeart/2005/8/layout/orgChart1"/>
    <dgm:cxn modelId="{5FBA7AF4-DC18-4C46-BBE3-3A050540B11E}" type="presParOf" srcId="{9ACFEB31-48BE-4448-BD82-597998057F6C}" destId="{12D8D8E8-199B-43F9-A60F-97BC137EC34C}" srcOrd="7" destOrd="0" presId="urn:microsoft.com/office/officeart/2005/8/layout/orgChart1"/>
    <dgm:cxn modelId="{F72030F3-F06D-4AA1-9D05-E436BCEF215F}" type="presParOf" srcId="{12D8D8E8-199B-43F9-A60F-97BC137EC34C}" destId="{C11F018E-F5B7-4974-9EBA-712DD61BABFE}" srcOrd="0" destOrd="0" presId="urn:microsoft.com/office/officeart/2005/8/layout/orgChart1"/>
    <dgm:cxn modelId="{22691B8E-1CBE-4EC4-9F16-427276C49388}" type="presParOf" srcId="{C11F018E-F5B7-4974-9EBA-712DD61BABFE}" destId="{DEB3CF70-82A7-4758-A591-C409457C8A4F}" srcOrd="0" destOrd="0" presId="urn:microsoft.com/office/officeart/2005/8/layout/orgChart1"/>
    <dgm:cxn modelId="{6045D240-FB2F-4AEB-BE61-10B12AF18793}" type="presParOf" srcId="{C11F018E-F5B7-4974-9EBA-712DD61BABFE}" destId="{08B56CF0-7336-407E-B3EE-6E4AE8762C96}" srcOrd="1" destOrd="0" presId="urn:microsoft.com/office/officeart/2005/8/layout/orgChart1"/>
    <dgm:cxn modelId="{9D2779B4-5627-4310-A129-2EFC65FEF52F}" type="presParOf" srcId="{12D8D8E8-199B-43F9-A60F-97BC137EC34C}" destId="{EE37DD6C-54B6-4C7B-804F-3613947A0476}" srcOrd="1" destOrd="0" presId="urn:microsoft.com/office/officeart/2005/8/layout/orgChart1"/>
    <dgm:cxn modelId="{8BC4633C-E692-44DC-AE7D-B0A20E1C1DF1}" type="presParOf" srcId="{12D8D8E8-199B-43F9-A60F-97BC137EC34C}" destId="{0FF58E0D-D3FA-449B-8EBD-E3C567C6E077}" srcOrd="2" destOrd="0" presId="urn:microsoft.com/office/officeart/2005/8/layout/orgChart1"/>
    <dgm:cxn modelId="{51E47438-F1F3-4413-94A3-AD88A459692A}" type="presParOf" srcId="{97769378-6D66-4147-BC08-7171FBEBA02E}" destId="{9845F4E0-37A7-478C-8E9E-F4DF1940BDE7}" srcOrd="2" destOrd="0" presId="urn:microsoft.com/office/officeart/2005/8/layout/orgChart1"/>
    <dgm:cxn modelId="{9909BA5E-44C8-4E2B-BF1B-FEBF5C5B9314}" type="presParOf" srcId="{9845F4E0-37A7-478C-8E9E-F4DF1940BDE7}" destId="{6C01EA2A-2960-4D2A-82F3-8D2A31129A4B}" srcOrd="0" destOrd="0" presId="urn:microsoft.com/office/officeart/2005/8/layout/orgChart1"/>
    <dgm:cxn modelId="{7A7FEEF2-926B-482C-9785-F3561A19FD24}" type="presParOf" srcId="{9845F4E0-37A7-478C-8E9E-F4DF1940BDE7}" destId="{88A02E67-1404-4878-8D3A-9BE0B7CF5152}" srcOrd="1" destOrd="0" presId="urn:microsoft.com/office/officeart/2005/8/layout/orgChart1"/>
    <dgm:cxn modelId="{14A8F066-4E64-4467-9C40-3E7594A9DD8B}" type="presParOf" srcId="{88A02E67-1404-4878-8D3A-9BE0B7CF5152}" destId="{E0F7FC93-94CD-49F0-8867-42117975F1D8}" srcOrd="0" destOrd="0" presId="urn:microsoft.com/office/officeart/2005/8/layout/orgChart1"/>
    <dgm:cxn modelId="{080FC12D-E821-4AD5-93B7-240072BA21A8}" type="presParOf" srcId="{E0F7FC93-94CD-49F0-8867-42117975F1D8}" destId="{65C67306-DD08-45B9-A426-F59365A0D506}" srcOrd="0" destOrd="0" presId="urn:microsoft.com/office/officeart/2005/8/layout/orgChart1"/>
    <dgm:cxn modelId="{E1CCF4F6-FCA8-429E-BFF0-7EF515555943}" type="presParOf" srcId="{E0F7FC93-94CD-49F0-8867-42117975F1D8}" destId="{3F032D21-AC16-4DDF-A07A-6D271681C8B4}" srcOrd="1" destOrd="0" presId="urn:microsoft.com/office/officeart/2005/8/layout/orgChart1"/>
    <dgm:cxn modelId="{B4466D6F-228F-41DF-BB94-84EEA7BA210D}" type="presParOf" srcId="{88A02E67-1404-4878-8D3A-9BE0B7CF5152}" destId="{864B48EE-5CA8-41A2-A06D-40E6205257D2}" srcOrd="1" destOrd="0" presId="urn:microsoft.com/office/officeart/2005/8/layout/orgChart1"/>
    <dgm:cxn modelId="{F4392A56-0D38-4D97-8D10-6F940CBEC618}" type="presParOf" srcId="{88A02E67-1404-4878-8D3A-9BE0B7CF5152}" destId="{7FFE5BE1-2F28-4675-A4DD-0C4E1906922E}" srcOrd="2" destOrd="0" presId="urn:microsoft.com/office/officeart/2005/8/layout/orgChart1"/>
    <dgm:cxn modelId="{024F2DEF-8B53-43DD-B24A-E18721B32C88}" type="presParOf" srcId="{9845F4E0-37A7-478C-8E9E-F4DF1940BDE7}" destId="{C5060C1F-85BB-4B89-91F1-89E3850313FF}" srcOrd="2" destOrd="0" presId="urn:microsoft.com/office/officeart/2005/8/layout/orgChart1"/>
    <dgm:cxn modelId="{4D5A9A99-99D0-4E78-8708-4589C41897C4}" type="presParOf" srcId="{9845F4E0-37A7-478C-8E9E-F4DF1940BDE7}" destId="{A5AC1ADC-4846-4724-9173-AC429C3F9D3B}" srcOrd="3" destOrd="0" presId="urn:microsoft.com/office/officeart/2005/8/layout/orgChart1"/>
    <dgm:cxn modelId="{E3C6971C-AA0A-47A5-866D-F3A92647321A}" type="presParOf" srcId="{A5AC1ADC-4846-4724-9173-AC429C3F9D3B}" destId="{5AC5D59A-CA37-4248-BE65-A516E59A1699}" srcOrd="0" destOrd="0" presId="urn:microsoft.com/office/officeart/2005/8/layout/orgChart1"/>
    <dgm:cxn modelId="{800A22DF-F07D-47ED-9BFB-856837C2FAA2}" type="presParOf" srcId="{5AC5D59A-CA37-4248-BE65-A516E59A1699}" destId="{94AE8169-D641-4787-B68D-E9419040A30B}" srcOrd="0" destOrd="0" presId="urn:microsoft.com/office/officeart/2005/8/layout/orgChart1"/>
    <dgm:cxn modelId="{B21B26D6-E97F-437A-A745-D0806B750656}" type="presParOf" srcId="{5AC5D59A-CA37-4248-BE65-A516E59A1699}" destId="{8404A1CC-9F8F-499E-ADB7-28D8A89C2415}" srcOrd="1" destOrd="0" presId="urn:microsoft.com/office/officeart/2005/8/layout/orgChart1"/>
    <dgm:cxn modelId="{408A786A-9FC4-47A3-9D78-E6CDA0798644}" type="presParOf" srcId="{A5AC1ADC-4846-4724-9173-AC429C3F9D3B}" destId="{4E860FF1-6769-4431-AEFD-84F3225BFD43}" srcOrd="1" destOrd="0" presId="urn:microsoft.com/office/officeart/2005/8/layout/orgChart1"/>
    <dgm:cxn modelId="{4A76AA56-F6F6-41E0-A819-4C635A8A8B1C}"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a:solidFill>
          <a:schemeClr val="accent1">
            <a:lumMod val="40000"/>
            <a:lumOff val="60000"/>
          </a:schemeClr>
        </a:solidFill>
        <a:ln>
          <a:solidFill>
            <a:schemeClr val="accent1">
              <a:lumMod val="40000"/>
              <a:lumOff val="60000"/>
            </a:schemeClr>
          </a:solidFill>
        </a:ln>
      </dgm:spPr>
      <dgm:t>
        <a:bodyPr/>
        <a:lstStyle/>
        <a:p>
          <a:r>
            <a:rPr lang="en-US" dirty="0" smtClean="0"/>
            <a:t>PIO</a:t>
          </a:r>
          <a:endParaRPr lang="en-US" dirty="0"/>
        </a:p>
      </dgm:t>
    </dgm:pt>
    <dgm:pt modelId="{0326ABEB-34D4-4702-8A4E-7DF76891E602}" type="parTrans" cxnId="{5182B933-80E7-4514-B957-92BCAADC90B2}">
      <dgm:prSet/>
      <dgm:spPr>
        <a:ln>
          <a:solidFill>
            <a:schemeClr val="accent1">
              <a:lumMod val="40000"/>
              <a:lumOff val="60000"/>
            </a:schemeClr>
          </a:solidFill>
        </a:ln>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a:solidFill>
          <a:schemeClr val="accent1">
            <a:lumMod val="40000"/>
            <a:lumOff val="60000"/>
          </a:schemeClr>
        </a:solidFill>
        <a:ln>
          <a:solidFill>
            <a:schemeClr val="accent1">
              <a:lumMod val="40000"/>
              <a:lumOff val="60000"/>
            </a:schemeClr>
          </a:solidFill>
        </a:ln>
      </dgm:spPr>
      <dgm:t>
        <a:bodyPr/>
        <a:lstStyle/>
        <a:p>
          <a:r>
            <a:rPr lang="en-US" dirty="0" smtClean="0"/>
            <a:t>Health &amp; Safety Officer</a:t>
          </a:r>
          <a:endParaRPr lang="en-US" dirty="0"/>
        </a:p>
      </dgm:t>
    </dgm:pt>
    <dgm:pt modelId="{F94468DB-8F2D-43E7-B801-8F37EFE273D6}" type="parTrans" cxnId="{4CBBE8A9-2687-45CB-9147-53F2E226F275}">
      <dgm:prSet/>
      <dgm:spPr>
        <a:ln>
          <a:solidFill>
            <a:schemeClr val="accent1">
              <a:lumMod val="40000"/>
              <a:lumOff val="60000"/>
            </a:schemeClr>
          </a:solidFill>
        </a:ln>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Operations</a:t>
          </a:r>
          <a:endParaRPr lang="en-US" dirty="0"/>
        </a:p>
      </dgm:t>
    </dgm:pt>
    <dgm:pt modelId="{19FEFD08-E249-4E0B-AD31-92D77EB2B3F6}" type="parTrans" cxnId="{77917F60-BBD4-4BC6-A534-D8ED95590DB9}">
      <dgm:prSet/>
      <dgm:spPr>
        <a:ln>
          <a:solidFill>
            <a:schemeClr val="accent1">
              <a:lumMod val="40000"/>
              <a:lumOff val="60000"/>
            </a:schemeClr>
          </a:solidFill>
        </a:ln>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a:solidFill>
          <a:schemeClr val="accent1">
            <a:lumMod val="40000"/>
            <a:lumOff val="60000"/>
          </a:schemeClr>
        </a:solidFill>
        <a:ln>
          <a:solidFill>
            <a:schemeClr val="accent1">
              <a:lumMod val="40000"/>
              <a:lumOff val="60000"/>
            </a:schemeClr>
          </a:solidFill>
        </a:ln>
      </dgm:spPr>
      <dgm:t>
        <a:bodyPr/>
        <a:lstStyle/>
        <a:p>
          <a:r>
            <a:rPr lang="en-US" dirty="0" smtClean="0"/>
            <a:t>Emergency Services Branch (ESF 4, 9, 10,  13 &amp; 16)</a:t>
          </a:r>
          <a:endParaRPr lang="en-US" dirty="0"/>
        </a:p>
      </dgm:t>
    </dgm:pt>
    <dgm:pt modelId="{2E786799-0BD7-4A9D-91E1-E479FE5F472F}" type="parTrans" cxnId="{1572A58D-2269-4B5A-AA98-C3F675EFE013}">
      <dgm:prSet/>
      <dgm:spPr>
        <a:ln>
          <a:solidFill>
            <a:schemeClr val="accent1">
              <a:lumMod val="40000"/>
              <a:lumOff val="60000"/>
            </a:schemeClr>
          </a:solidFill>
        </a:ln>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a:solidFill>
          <a:schemeClr val="accent1">
            <a:lumMod val="40000"/>
            <a:lumOff val="60000"/>
          </a:schemeClr>
        </a:solidFill>
        <a:ln>
          <a:solidFill>
            <a:schemeClr val="accent1">
              <a:lumMod val="40000"/>
              <a:lumOff val="60000"/>
            </a:schemeClr>
          </a:solidFill>
        </a:ln>
      </dgm:spPr>
      <dgm:t>
        <a:bodyPr/>
        <a:lstStyle/>
        <a:p>
          <a:r>
            <a:rPr lang="en-US" dirty="0" smtClean="0"/>
            <a:t>Infrastructure Branch (ESF 1, 2, 3, 11 &amp; 12)</a:t>
          </a:r>
          <a:endParaRPr lang="en-US" dirty="0"/>
        </a:p>
      </dgm:t>
    </dgm:pt>
    <dgm:pt modelId="{BEDEB9CF-7C8F-4C4B-A7A7-9F58A93B3490}" type="parTrans" cxnId="{0BC10C61-B173-4072-8646-BECFEECE7FA0}">
      <dgm:prSet/>
      <dgm:spPr>
        <a:ln>
          <a:solidFill>
            <a:schemeClr val="accent1">
              <a:lumMod val="40000"/>
              <a:lumOff val="60000"/>
            </a:schemeClr>
          </a:solidFill>
        </a:ln>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a:solidFill>
          <a:schemeClr val="accent1">
            <a:lumMod val="40000"/>
            <a:lumOff val="60000"/>
          </a:schemeClr>
        </a:solidFill>
        <a:ln>
          <a:solidFill>
            <a:schemeClr val="accent1">
              <a:lumMod val="40000"/>
              <a:lumOff val="60000"/>
            </a:schemeClr>
          </a:solidFill>
        </a:ln>
      </dgm:spPr>
      <dgm:t>
        <a:bodyPr/>
        <a:lstStyle/>
        <a:p>
          <a:r>
            <a:rPr lang="en-US" dirty="0" smtClean="0"/>
            <a:t>Human Services Branch (ESF 6, 8 &amp; 17)</a:t>
          </a:r>
          <a:endParaRPr lang="en-US" dirty="0"/>
        </a:p>
      </dgm:t>
    </dgm:pt>
    <dgm:pt modelId="{9D769DA2-4666-4C13-A9D8-6C8DFC42CEE0}" type="parTrans" cxnId="{C5A70B2D-A870-4B53-906A-21AFB79D0AE0}">
      <dgm:prSet/>
      <dgm:spPr>
        <a:ln>
          <a:solidFill>
            <a:schemeClr val="accent1">
              <a:lumMod val="40000"/>
              <a:lumOff val="60000"/>
            </a:schemeClr>
          </a:solidFill>
        </a:ln>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PLANS</a:t>
          </a:r>
          <a:endParaRPr lang="en-US" dirty="0"/>
        </a:p>
      </dgm:t>
    </dgm:pt>
    <dgm:pt modelId="{BBA7ED13-B6C2-4859-A2E7-5B577B09A2A9}" type="parTrans" cxnId="{DBBDAAC0-DE6B-4FE8-A2F5-1D51FACBF8EB}">
      <dgm:prSet/>
      <dgm:spPr>
        <a:ln>
          <a:solidFill>
            <a:schemeClr val="accent1">
              <a:lumMod val="40000"/>
              <a:lumOff val="60000"/>
            </a:schemeClr>
          </a:solidFill>
        </a:ln>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a:solidFill>
          <a:schemeClr val="accent1">
            <a:lumMod val="40000"/>
            <a:lumOff val="60000"/>
          </a:schemeClr>
        </a:solidFill>
        <a:ln>
          <a:solidFill>
            <a:schemeClr val="accent1">
              <a:lumMod val="40000"/>
              <a:lumOff val="60000"/>
            </a:schemeClr>
          </a:solidFill>
        </a:ln>
      </dgm:spPr>
      <dgm:t>
        <a:bodyPr/>
        <a:lstStyle/>
        <a:p>
          <a:r>
            <a:rPr lang="en-US" dirty="0" smtClean="0"/>
            <a:t>LOGS</a:t>
          </a:r>
          <a:endParaRPr lang="en-US" dirty="0"/>
        </a:p>
      </dgm:t>
    </dgm:pt>
    <dgm:pt modelId="{73A86912-7164-4E4B-BE6F-8B88C83D6EEB}" type="parTrans" cxnId="{CCD4E5EC-D937-4F6C-A58E-31682B6F5DC5}">
      <dgm:prSet/>
      <dgm:spPr>
        <a:ln>
          <a:solidFill>
            <a:schemeClr val="accent1">
              <a:lumMod val="40000"/>
              <a:lumOff val="60000"/>
            </a:schemeClr>
          </a:solidFill>
        </a:ln>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a:ln>
          <a:solidFill>
            <a:schemeClr val="accent1">
              <a:lumMod val="40000"/>
              <a:lumOff val="60000"/>
            </a:schemeClr>
          </a:solidFill>
        </a:ln>
      </dgm:spPr>
      <dgm:t>
        <a:bodyPr/>
        <a:lstStyle/>
        <a:p>
          <a:r>
            <a:rPr lang="en-US" dirty="0" smtClean="0"/>
            <a:t>FIN</a:t>
          </a:r>
          <a:endParaRPr lang="en-US" dirty="0"/>
        </a:p>
      </dgm:t>
    </dgm:pt>
    <dgm:pt modelId="{5D3B1403-5A3E-4C82-BA3E-4E9B82FCAFF5}" type="parTrans" cxnId="{4FB9306A-B7BC-48D5-9968-F8EB4657E3F2}">
      <dgm:prSet/>
      <dgm:spPr>
        <a:ln>
          <a:solidFill>
            <a:schemeClr val="accent1">
              <a:lumMod val="40000"/>
              <a:lumOff val="60000"/>
            </a:schemeClr>
          </a:solidFill>
        </a:ln>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74B9E627-266F-499B-AD83-7C5DA663F635}" type="presOf" srcId="{A413CBAA-7EC0-4BAA-B148-ABBB19B3A297}" destId="{0B626245-F5A3-42C3-8790-E1DBB506CBDC}" srcOrd="0" destOrd="0" presId="urn:microsoft.com/office/officeart/2005/8/layout/orgChart1"/>
    <dgm:cxn modelId="{75EBD47A-D695-4AB9-9A66-01A02652C209}" type="presOf" srcId="{F94468DB-8F2D-43E7-B801-8F37EFE273D6}" destId="{C5060C1F-85BB-4B89-91F1-89E3850313FF}" srcOrd="0" destOrd="0" presId="urn:microsoft.com/office/officeart/2005/8/layout/orgChart1"/>
    <dgm:cxn modelId="{D602F952-28DF-4E2F-9BEE-7C5A6286D5CE}" type="presOf" srcId="{2C837151-59BE-48FA-8942-0E4A0BC68A35}" destId="{9D9CEDD8-2D4C-4EBA-88E8-E4AACCF17C0A}" srcOrd="1" destOrd="0" presId="urn:microsoft.com/office/officeart/2005/8/layout/orgChart1"/>
    <dgm:cxn modelId="{4456D2E8-9635-4A60-8D52-AE940F521B42}" type="presOf" srcId="{5D3B1403-5A3E-4C82-BA3E-4E9B82FCAFF5}" destId="{6ED19E90-8FAB-4DAD-9097-36C197C074AA}" srcOrd="0" destOrd="0" presId="urn:microsoft.com/office/officeart/2005/8/layout/orgChart1"/>
    <dgm:cxn modelId="{77F1B898-4C93-4926-9CCA-A3AB16F9CBA7}" type="presOf" srcId="{875FB2B0-2DD1-46A7-88B7-B17A527C5C83}" destId="{B273AEEA-5EE1-4630-AC94-89CA92B96746}" srcOrd="0" destOrd="0" presId="urn:microsoft.com/office/officeart/2005/8/layout/orgChart1"/>
    <dgm:cxn modelId="{A2656796-E7F9-4690-8669-A1B837AF8C02}" type="presOf" srcId="{DC042109-6C9B-47D5-9EA7-3635174E9D93}" destId="{42026C7F-3014-4EBF-A43B-0497191BF463}" srcOrd="1"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DF38D781-D459-4D70-A3AA-51E73B0AB4A5}" type="presOf" srcId="{73A86912-7164-4E4B-BE6F-8B88C83D6EEB}" destId="{D4A36420-1FCD-4392-9C32-792EB12AD898}" srcOrd="0" destOrd="0" presId="urn:microsoft.com/office/officeart/2005/8/layout/orgChart1"/>
    <dgm:cxn modelId="{4A0C5966-5652-45C2-BFC4-13776180DA82}" type="presOf" srcId="{5EE67EAC-4FD3-4530-B348-776A947ABDC4}" destId="{20D67EEB-9E4A-4112-981B-6E118D63B565}" srcOrd="0" destOrd="0" presId="urn:microsoft.com/office/officeart/2005/8/layout/orgChart1"/>
    <dgm:cxn modelId="{FB22C1A9-8BC8-473C-9F45-2F4F31D0B31B}" type="presOf" srcId="{BEDEB9CF-7C8F-4C4B-A7A7-9F58A93B3490}" destId="{3A8CE12E-B838-40CD-9F33-0A902689BCBC}" srcOrd="0" destOrd="0" presId="urn:microsoft.com/office/officeart/2005/8/layout/orgChart1"/>
    <dgm:cxn modelId="{6385E89C-CC10-4441-8EE5-5566AA917157}" type="presOf" srcId="{2E786799-0BD7-4A9D-91E1-E479FE5F472F}" destId="{3F0187AE-FB7D-4002-91F9-96FC97CA9FC3}" srcOrd="0" destOrd="0" presId="urn:microsoft.com/office/officeart/2005/8/layout/orgChart1"/>
    <dgm:cxn modelId="{8390A3FC-1F3C-41DD-8B7D-2078FB83D7A1}" type="presOf" srcId="{9CE2B21E-DE10-4336-99B2-EDD12BD5B80D}" destId="{08B56CF0-7336-407E-B3EE-6E4AE8762C96}" srcOrd="1" destOrd="0" presId="urn:microsoft.com/office/officeart/2005/8/layout/orgChart1"/>
    <dgm:cxn modelId="{934E4546-540D-439D-A967-5224F12C9FF1}" type="presOf" srcId="{875FB2B0-2DD1-46A7-88B7-B17A527C5C83}" destId="{A7B77083-927B-42B5-8F9F-B94271FB85A5}" srcOrd="1"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C674FF28-AF69-4D90-B87A-78AC450E2CAF}" type="presOf" srcId="{96372AD9-8E0A-4ECB-AFEC-EF8DD7BA7B13}" destId="{94AE8169-D641-4787-B68D-E9419040A30B}" srcOrd="0" destOrd="0" presId="urn:microsoft.com/office/officeart/2005/8/layout/orgChart1"/>
    <dgm:cxn modelId="{3C3FBF57-63BC-4255-880D-2A1443271136}" type="presOf" srcId="{B8E44AC5-60FC-42D6-ABB1-1CC1170FFC33}" destId="{7D65C595-9991-4246-9C58-8833485B46E5}" srcOrd="1" destOrd="0" presId="urn:microsoft.com/office/officeart/2005/8/layout/orgChart1"/>
    <dgm:cxn modelId="{2A7A0476-FDD0-42CA-AB5D-9269E80EA212}" type="presOf" srcId="{BBA7ED13-B6C2-4859-A2E7-5B577B09A2A9}" destId="{B7173F3B-DBD9-4D29-BFCB-3D81015EEE9B}"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8951B6BA-9F3D-40B5-9346-35FE7E9E7F6F}" type="presOf" srcId="{96372AD9-8E0A-4ECB-AFEC-EF8DD7BA7B13}" destId="{8404A1CC-9F8F-499E-ADB7-28D8A89C2415}" srcOrd="1" destOrd="0" presId="urn:microsoft.com/office/officeart/2005/8/layout/orgChart1"/>
    <dgm:cxn modelId="{0E480D98-8BE8-49FE-B28F-CBBF93617449}" type="presOf" srcId="{DC042109-6C9B-47D5-9EA7-3635174E9D93}" destId="{B779F7CC-475A-4F60-B90A-2F4DDAFE8F65}" srcOrd="0" destOrd="0" presId="urn:microsoft.com/office/officeart/2005/8/layout/orgChart1"/>
    <dgm:cxn modelId="{DDE7F4C1-D9F6-42C9-8D88-677C22C8E5A0}" type="presOf" srcId="{19FEFD08-E249-4E0B-AD31-92D77EB2B3F6}" destId="{E9CD527E-C0DF-4B34-A963-358131F0B6DC}" srcOrd="0"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B68012ED-E579-4694-A558-3796F7A4FD93}" type="presOf" srcId="{965B77CC-6EC8-451D-B32B-9DE23F5053D2}" destId="{65C67306-DD08-45B9-A426-F59365A0D506}" srcOrd="0" destOrd="0" presId="urn:microsoft.com/office/officeart/2005/8/layout/orgChart1"/>
    <dgm:cxn modelId="{E382C219-4211-4D98-BDF4-8EC6332A6F92}" type="presOf" srcId="{0326ABEB-34D4-4702-8A4E-7DF76891E602}" destId="{6C01EA2A-2960-4D2A-82F3-8D2A31129A4B}" srcOrd="0" destOrd="0" presId="urn:microsoft.com/office/officeart/2005/8/layout/orgChart1"/>
    <dgm:cxn modelId="{CF6A6851-6873-4C45-A559-0A134C38010F}" type="presOf" srcId="{A413CBAA-7EC0-4BAA-B148-ABBB19B3A297}" destId="{73D31F5F-6A8C-4C9A-8C55-029FED6C42DF}" srcOrd="1"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5C3D378A-7E02-431A-AD9F-AF17896AD593}" type="presOf" srcId="{2006E581-C6DA-4F43-AEDA-6DF9BE643884}" destId="{5DB525A7-88DA-4405-A329-BCC0D005AAE5}" srcOrd="1" destOrd="0" presId="urn:microsoft.com/office/officeart/2005/8/layout/orgChart1"/>
    <dgm:cxn modelId="{53CFEF16-613D-4C1B-AC47-2AE8423407AF}" type="presOf" srcId="{9D769DA2-4666-4C13-A9D8-6C8DFC42CEE0}" destId="{64D1AD2B-6C2C-4BC8-AC71-6D990CA45511}" srcOrd="0" destOrd="0" presId="urn:microsoft.com/office/officeart/2005/8/layout/orgChart1"/>
    <dgm:cxn modelId="{8981F691-03D1-40FA-BE98-3554E5C015EE}" type="presOf" srcId="{2FF3E91B-6396-4246-9C74-4640CFA4648C}" destId="{DA1EE957-39F1-4F19-AAB4-83D55E60B6FD}" srcOrd="1" destOrd="0" presId="urn:microsoft.com/office/officeart/2005/8/layout/orgChart1"/>
    <dgm:cxn modelId="{40CE244F-606F-4B30-AA67-45ED58F9380D}" type="presOf" srcId="{2FF3E91B-6396-4246-9C74-4640CFA4648C}" destId="{740965D4-F180-4546-9056-D7DBFA39E4E1}" srcOrd="0"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77917F60-BBD4-4BC6-A534-D8ED95590DB9}" srcId="{DC042109-6C9B-47D5-9EA7-3635174E9D93}" destId="{2006E581-C6DA-4F43-AEDA-6DF9BE643884}" srcOrd="2" destOrd="0" parTransId="{19FEFD08-E249-4E0B-AD31-92D77EB2B3F6}" sibTransId="{A1045595-4EEC-4AC4-9EE9-9956FF3F93FE}"/>
    <dgm:cxn modelId="{27679D52-33DE-4A5E-9CC8-25E964A848ED}" type="presOf" srcId="{9CE2B21E-DE10-4336-99B2-EDD12BD5B80D}" destId="{DEB3CF70-82A7-4758-A591-C409457C8A4F}" srcOrd="0" destOrd="0" presId="urn:microsoft.com/office/officeart/2005/8/layout/orgChart1"/>
    <dgm:cxn modelId="{CE1E554D-F04F-40A4-ACDC-62F6A25CF344}" type="presOf" srcId="{2C837151-59BE-48FA-8942-0E4A0BC68A35}" destId="{70C9EA6E-02D3-462D-B7F9-4FA024A70A34}" srcOrd="0" destOrd="0" presId="urn:microsoft.com/office/officeart/2005/8/layout/orgChart1"/>
    <dgm:cxn modelId="{59E65FC6-A758-4AA2-A4DB-F78AC4A45D5C}" type="presOf" srcId="{B8E44AC5-60FC-42D6-ABB1-1CC1170FFC33}" destId="{83030DA2-2F93-4691-A75E-67B6830BF6B8}"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F8E03EA4-3672-4569-93E8-97912E59E273}" type="presOf" srcId="{965B77CC-6EC8-451D-B32B-9DE23F5053D2}" destId="{3F032D21-AC16-4DDF-A07A-6D271681C8B4}" srcOrd="1" destOrd="0" presId="urn:microsoft.com/office/officeart/2005/8/layout/orgChart1"/>
    <dgm:cxn modelId="{FBBA74B9-4198-401C-88A2-D309FD51D195}" type="presOf" srcId="{2006E581-C6DA-4F43-AEDA-6DF9BE643884}" destId="{3D82AE22-80C9-49C6-9759-EF3FAFF50D44}" srcOrd="0"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873FC808-FAFA-49FF-B113-FD26EBD265CD}" type="presParOf" srcId="{20D67EEB-9E4A-4112-981B-6E118D63B565}" destId="{97769378-6D66-4147-BC08-7171FBEBA02E}" srcOrd="0" destOrd="0" presId="urn:microsoft.com/office/officeart/2005/8/layout/orgChart1"/>
    <dgm:cxn modelId="{0B86C92C-6D70-4429-8D80-CD4FEEF76FF2}" type="presParOf" srcId="{97769378-6D66-4147-BC08-7171FBEBA02E}" destId="{037C2C67-3971-4851-A1F7-BD58CE6C4F44}" srcOrd="0" destOrd="0" presId="urn:microsoft.com/office/officeart/2005/8/layout/orgChart1"/>
    <dgm:cxn modelId="{F58B1BF3-39BE-4445-A066-D3ECAE6BF62F}" type="presParOf" srcId="{037C2C67-3971-4851-A1F7-BD58CE6C4F44}" destId="{B779F7CC-475A-4F60-B90A-2F4DDAFE8F65}" srcOrd="0" destOrd="0" presId="urn:microsoft.com/office/officeart/2005/8/layout/orgChart1"/>
    <dgm:cxn modelId="{7102F926-AA88-49BE-9D62-81647560318A}" type="presParOf" srcId="{037C2C67-3971-4851-A1F7-BD58CE6C4F44}" destId="{42026C7F-3014-4EBF-A43B-0497191BF463}" srcOrd="1" destOrd="0" presId="urn:microsoft.com/office/officeart/2005/8/layout/orgChart1"/>
    <dgm:cxn modelId="{9FDC51B1-953A-4BCA-8266-FE72F3FD2EA2}" type="presParOf" srcId="{97769378-6D66-4147-BC08-7171FBEBA02E}" destId="{9ACFEB31-48BE-4448-BD82-597998057F6C}" srcOrd="1" destOrd="0" presId="urn:microsoft.com/office/officeart/2005/8/layout/orgChart1"/>
    <dgm:cxn modelId="{3725E06D-6A6C-4FBD-B166-1AE7D2041D07}" type="presParOf" srcId="{9ACFEB31-48BE-4448-BD82-597998057F6C}" destId="{E9CD527E-C0DF-4B34-A963-358131F0B6DC}" srcOrd="0" destOrd="0" presId="urn:microsoft.com/office/officeart/2005/8/layout/orgChart1"/>
    <dgm:cxn modelId="{F98FE8C8-157E-45BC-87B8-F71921EB5146}" type="presParOf" srcId="{9ACFEB31-48BE-4448-BD82-597998057F6C}" destId="{BA57206E-CD3B-42D4-854C-7483CE6DC8AD}" srcOrd="1" destOrd="0" presId="urn:microsoft.com/office/officeart/2005/8/layout/orgChart1"/>
    <dgm:cxn modelId="{24848923-25F5-43BD-A790-653AAF68B669}" type="presParOf" srcId="{BA57206E-CD3B-42D4-854C-7483CE6DC8AD}" destId="{93917E5A-AE79-4F30-B9D8-AF8864E8FF97}" srcOrd="0" destOrd="0" presId="urn:microsoft.com/office/officeart/2005/8/layout/orgChart1"/>
    <dgm:cxn modelId="{776BA144-A340-4E1C-A9B9-72250932A570}" type="presParOf" srcId="{93917E5A-AE79-4F30-B9D8-AF8864E8FF97}" destId="{3D82AE22-80C9-49C6-9759-EF3FAFF50D44}" srcOrd="0" destOrd="0" presId="urn:microsoft.com/office/officeart/2005/8/layout/orgChart1"/>
    <dgm:cxn modelId="{CE78787B-54E0-4132-AAF8-743065AFB229}" type="presParOf" srcId="{93917E5A-AE79-4F30-B9D8-AF8864E8FF97}" destId="{5DB525A7-88DA-4405-A329-BCC0D005AAE5}" srcOrd="1" destOrd="0" presId="urn:microsoft.com/office/officeart/2005/8/layout/orgChart1"/>
    <dgm:cxn modelId="{48C26183-E36E-4D6A-A48E-CDF2AA40A4B9}" type="presParOf" srcId="{BA57206E-CD3B-42D4-854C-7483CE6DC8AD}" destId="{C3898F24-E890-4229-8513-2BDD41D56E3C}" srcOrd="1" destOrd="0" presId="urn:microsoft.com/office/officeart/2005/8/layout/orgChart1"/>
    <dgm:cxn modelId="{D3E95B86-87A0-4989-88D0-A94DFF896B37}" type="presParOf" srcId="{C3898F24-E890-4229-8513-2BDD41D56E3C}" destId="{3F0187AE-FB7D-4002-91F9-96FC97CA9FC3}" srcOrd="0" destOrd="0" presId="urn:microsoft.com/office/officeart/2005/8/layout/orgChart1"/>
    <dgm:cxn modelId="{29E51807-AA86-47E3-A33B-4873F625E89A}" type="presParOf" srcId="{C3898F24-E890-4229-8513-2BDD41D56E3C}" destId="{DF87E009-D168-4D35-9284-A7A6FFE37A87}" srcOrd="1" destOrd="0" presId="urn:microsoft.com/office/officeart/2005/8/layout/orgChart1"/>
    <dgm:cxn modelId="{85DBE2FD-A8B8-4D23-A886-3ECF76F693A7}" type="presParOf" srcId="{DF87E009-D168-4D35-9284-A7A6FFE37A87}" destId="{3A0F4FCD-C530-41F3-88EA-2E8E66D286C7}" srcOrd="0" destOrd="0" presId="urn:microsoft.com/office/officeart/2005/8/layout/orgChart1"/>
    <dgm:cxn modelId="{10098A83-A360-4D7F-BFF5-E914573B0F35}" type="presParOf" srcId="{3A0F4FCD-C530-41F3-88EA-2E8E66D286C7}" destId="{B273AEEA-5EE1-4630-AC94-89CA92B96746}" srcOrd="0" destOrd="0" presId="urn:microsoft.com/office/officeart/2005/8/layout/orgChart1"/>
    <dgm:cxn modelId="{183AD9D6-E3D4-4A85-9AE7-31493089C55F}" type="presParOf" srcId="{3A0F4FCD-C530-41F3-88EA-2E8E66D286C7}" destId="{A7B77083-927B-42B5-8F9F-B94271FB85A5}" srcOrd="1" destOrd="0" presId="urn:microsoft.com/office/officeart/2005/8/layout/orgChart1"/>
    <dgm:cxn modelId="{5EB03578-F975-41DC-B733-CD7FD054CBD9}" type="presParOf" srcId="{DF87E009-D168-4D35-9284-A7A6FFE37A87}" destId="{C0E7FF71-757A-42E7-847E-A5BE9D402D7D}" srcOrd="1" destOrd="0" presId="urn:microsoft.com/office/officeart/2005/8/layout/orgChart1"/>
    <dgm:cxn modelId="{4CA2488D-065F-4840-A1D7-8F006E96ADDA}" type="presParOf" srcId="{DF87E009-D168-4D35-9284-A7A6FFE37A87}" destId="{1BEE6BF6-128D-44FC-BC12-6DCB45E98E0B}" srcOrd="2" destOrd="0" presId="urn:microsoft.com/office/officeart/2005/8/layout/orgChart1"/>
    <dgm:cxn modelId="{3DD7BD5D-F0C3-4F00-8701-F33C2F530348}" type="presParOf" srcId="{C3898F24-E890-4229-8513-2BDD41D56E3C}" destId="{3A8CE12E-B838-40CD-9F33-0A902689BCBC}" srcOrd="2" destOrd="0" presId="urn:microsoft.com/office/officeart/2005/8/layout/orgChart1"/>
    <dgm:cxn modelId="{7B86DBE8-070F-4221-9A89-AB2D4A9A2797}" type="presParOf" srcId="{C3898F24-E890-4229-8513-2BDD41D56E3C}" destId="{E5606654-E6D5-49E3-BC58-FF5C66EAF9F6}" srcOrd="3" destOrd="0" presId="urn:microsoft.com/office/officeart/2005/8/layout/orgChart1"/>
    <dgm:cxn modelId="{DE46C1AC-A6E6-4D49-A7F2-EBEE97AA50FB}" type="presParOf" srcId="{E5606654-E6D5-49E3-BC58-FF5C66EAF9F6}" destId="{C18C9094-9552-4284-9E98-9EBC840F9E33}" srcOrd="0" destOrd="0" presId="urn:microsoft.com/office/officeart/2005/8/layout/orgChart1"/>
    <dgm:cxn modelId="{BA6B8DFB-1CC9-4E69-B385-03644E8B2BF4}" type="presParOf" srcId="{C18C9094-9552-4284-9E98-9EBC840F9E33}" destId="{70C9EA6E-02D3-462D-B7F9-4FA024A70A34}" srcOrd="0" destOrd="0" presId="urn:microsoft.com/office/officeart/2005/8/layout/orgChart1"/>
    <dgm:cxn modelId="{8568EF12-54FD-4CF4-A1FE-8E46217CC330}" type="presParOf" srcId="{C18C9094-9552-4284-9E98-9EBC840F9E33}" destId="{9D9CEDD8-2D4C-4EBA-88E8-E4AACCF17C0A}" srcOrd="1" destOrd="0" presId="urn:microsoft.com/office/officeart/2005/8/layout/orgChart1"/>
    <dgm:cxn modelId="{42C22E0F-BB78-48CD-894B-C85848ABBB31}" type="presParOf" srcId="{E5606654-E6D5-49E3-BC58-FF5C66EAF9F6}" destId="{C9B4D126-C68E-47A2-867F-ADC6FBF8770C}" srcOrd="1" destOrd="0" presId="urn:microsoft.com/office/officeart/2005/8/layout/orgChart1"/>
    <dgm:cxn modelId="{A20049AD-749F-40C3-8A0D-A0E8D1E200C1}" type="presParOf" srcId="{E5606654-E6D5-49E3-BC58-FF5C66EAF9F6}" destId="{80F6617C-BC73-4B87-978F-A4AF89258B86}" srcOrd="2" destOrd="0" presId="urn:microsoft.com/office/officeart/2005/8/layout/orgChart1"/>
    <dgm:cxn modelId="{E1B336E6-70F6-4B7B-945D-470281BE910B}" type="presParOf" srcId="{C3898F24-E890-4229-8513-2BDD41D56E3C}" destId="{64D1AD2B-6C2C-4BC8-AC71-6D990CA45511}" srcOrd="4" destOrd="0" presId="urn:microsoft.com/office/officeart/2005/8/layout/orgChart1"/>
    <dgm:cxn modelId="{366EDE7A-9E06-4DC9-9A1F-46CB8F8E44AF}" type="presParOf" srcId="{C3898F24-E890-4229-8513-2BDD41D56E3C}" destId="{559037FD-7AEA-4891-B090-599B96B69376}" srcOrd="5" destOrd="0" presId="urn:microsoft.com/office/officeart/2005/8/layout/orgChart1"/>
    <dgm:cxn modelId="{75D9E234-13E1-4B93-BB37-2AB2C9C13281}" type="presParOf" srcId="{559037FD-7AEA-4891-B090-599B96B69376}" destId="{F87F7B63-F23A-4012-AC67-54EF29F33D5C}" srcOrd="0" destOrd="0" presId="urn:microsoft.com/office/officeart/2005/8/layout/orgChart1"/>
    <dgm:cxn modelId="{B6C201C9-7495-4F19-9499-CBD75D2DBABA}" type="presParOf" srcId="{F87F7B63-F23A-4012-AC67-54EF29F33D5C}" destId="{83030DA2-2F93-4691-A75E-67B6830BF6B8}" srcOrd="0" destOrd="0" presId="urn:microsoft.com/office/officeart/2005/8/layout/orgChart1"/>
    <dgm:cxn modelId="{4BEE05EE-B156-4ECA-8A11-2C7CD4C7D684}" type="presParOf" srcId="{F87F7B63-F23A-4012-AC67-54EF29F33D5C}" destId="{7D65C595-9991-4246-9C58-8833485B46E5}" srcOrd="1" destOrd="0" presId="urn:microsoft.com/office/officeart/2005/8/layout/orgChart1"/>
    <dgm:cxn modelId="{9A487FB8-B934-407D-BE62-F04DDFBA07AF}" type="presParOf" srcId="{559037FD-7AEA-4891-B090-599B96B69376}" destId="{E969EFD9-CE09-45BC-AC4C-8930EB31B1CD}" srcOrd="1" destOrd="0" presId="urn:microsoft.com/office/officeart/2005/8/layout/orgChart1"/>
    <dgm:cxn modelId="{F36841C0-5A89-46A4-841D-C6B976F637F3}" type="presParOf" srcId="{559037FD-7AEA-4891-B090-599B96B69376}" destId="{8992C181-2369-4E42-85C5-9CA56BF3A10F}" srcOrd="2" destOrd="0" presId="urn:microsoft.com/office/officeart/2005/8/layout/orgChart1"/>
    <dgm:cxn modelId="{6D641ACE-114B-47FF-B79E-3C0B4286D8B1}" type="presParOf" srcId="{BA57206E-CD3B-42D4-854C-7483CE6DC8AD}" destId="{750DF21E-5F6E-4841-9FB3-36EA6E128B6F}" srcOrd="2" destOrd="0" presId="urn:microsoft.com/office/officeart/2005/8/layout/orgChart1"/>
    <dgm:cxn modelId="{AD2FD18F-D78A-4DA6-AB2B-2CCD76884FA7}" type="presParOf" srcId="{9ACFEB31-48BE-4448-BD82-597998057F6C}" destId="{B7173F3B-DBD9-4D29-BFCB-3D81015EEE9B}" srcOrd="2" destOrd="0" presId="urn:microsoft.com/office/officeart/2005/8/layout/orgChart1"/>
    <dgm:cxn modelId="{352B8536-4881-4B23-965B-5A1056BA01F2}" type="presParOf" srcId="{9ACFEB31-48BE-4448-BD82-597998057F6C}" destId="{38766846-37AC-47D3-8EA2-7AE8EC00E72F}" srcOrd="3" destOrd="0" presId="urn:microsoft.com/office/officeart/2005/8/layout/orgChart1"/>
    <dgm:cxn modelId="{6AAF116F-C0D5-411F-A10A-5BD8499E333F}" type="presParOf" srcId="{38766846-37AC-47D3-8EA2-7AE8EC00E72F}" destId="{FADC83B8-A327-41AF-8167-A7E37A19BDF1}" srcOrd="0" destOrd="0" presId="urn:microsoft.com/office/officeart/2005/8/layout/orgChart1"/>
    <dgm:cxn modelId="{15E7AECF-4FF8-4DA0-B975-EA32BE9CA581}" type="presParOf" srcId="{FADC83B8-A327-41AF-8167-A7E37A19BDF1}" destId="{0B626245-F5A3-42C3-8790-E1DBB506CBDC}" srcOrd="0" destOrd="0" presId="urn:microsoft.com/office/officeart/2005/8/layout/orgChart1"/>
    <dgm:cxn modelId="{8FFCE6A2-14EC-40EE-BFAB-96DDC1A41F1E}" type="presParOf" srcId="{FADC83B8-A327-41AF-8167-A7E37A19BDF1}" destId="{73D31F5F-6A8C-4C9A-8C55-029FED6C42DF}" srcOrd="1" destOrd="0" presId="urn:microsoft.com/office/officeart/2005/8/layout/orgChart1"/>
    <dgm:cxn modelId="{7AAD471C-BAE6-4B48-AC9D-985452EB7973}" type="presParOf" srcId="{38766846-37AC-47D3-8EA2-7AE8EC00E72F}" destId="{AFD6642F-EE3A-45F6-8F2D-FB61F3A3A05A}" srcOrd="1" destOrd="0" presId="urn:microsoft.com/office/officeart/2005/8/layout/orgChart1"/>
    <dgm:cxn modelId="{8F0140C8-F9EB-4A8D-AD25-2E4A09DDE9E5}" type="presParOf" srcId="{38766846-37AC-47D3-8EA2-7AE8EC00E72F}" destId="{AF8DFC0B-25C0-47F1-8CEB-CE04E8FE18FE}" srcOrd="2" destOrd="0" presId="urn:microsoft.com/office/officeart/2005/8/layout/orgChart1"/>
    <dgm:cxn modelId="{66AD9967-E688-453C-A161-4FE4FD176D45}" type="presParOf" srcId="{9ACFEB31-48BE-4448-BD82-597998057F6C}" destId="{D4A36420-1FCD-4392-9C32-792EB12AD898}" srcOrd="4" destOrd="0" presId="urn:microsoft.com/office/officeart/2005/8/layout/orgChart1"/>
    <dgm:cxn modelId="{92EA848E-EEA0-4B92-BDE8-F42DA9577626}" type="presParOf" srcId="{9ACFEB31-48BE-4448-BD82-597998057F6C}" destId="{A550F7D9-A08B-48A1-ABA1-FDC54B6708CF}" srcOrd="5" destOrd="0" presId="urn:microsoft.com/office/officeart/2005/8/layout/orgChart1"/>
    <dgm:cxn modelId="{6873D3D8-4B86-4253-8C2A-029E57A60A5E}" type="presParOf" srcId="{A550F7D9-A08B-48A1-ABA1-FDC54B6708CF}" destId="{8AB4990F-27AE-48B0-A9E3-4D872CC6DFAA}" srcOrd="0" destOrd="0" presId="urn:microsoft.com/office/officeart/2005/8/layout/orgChart1"/>
    <dgm:cxn modelId="{2CB3FD18-0C00-4E61-8AA5-AD6D62913BBD}" type="presParOf" srcId="{8AB4990F-27AE-48B0-A9E3-4D872CC6DFAA}" destId="{740965D4-F180-4546-9056-D7DBFA39E4E1}" srcOrd="0" destOrd="0" presId="urn:microsoft.com/office/officeart/2005/8/layout/orgChart1"/>
    <dgm:cxn modelId="{C5E5ED41-0E3E-48EB-B6A4-086F5FBE69D8}" type="presParOf" srcId="{8AB4990F-27AE-48B0-A9E3-4D872CC6DFAA}" destId="{DA1EE957-39F1-4F19-AAB4-83D55E60B6FD}" srcOrd="1" destOrd="0" presId="urn:microsoft.com/office/officeart/2005/8/layout/orgChart1"/>
    <dgm:cxn modelId="{04B80D25-7EF8-43AE-895D-6652F887A56F}" type="presParOf" srcId="{A550F7D9-A08B-48A1-ABA1-FDC54B6708CF}" destId="{6C5E4C9B-A231-43D5-9FFA-0B5FC7D3E073}" srcOrd="1" destOrd="0" presId="urn:microsoft.com/office/officeart/2005/8/layout/orgChart1"/>
    <dgm:cxn modelId="{F5562DFD-6062-4C4B-B2D0-39ED16551866}" type="presParOf" srcId="{A550F7D9-A08B-48A1-ABA1-FDC54B6708CF}" destId="{CF2DF078-9D57-4E50-BFB9-8777EDBFDF74}" srcOrd="2" destOrd="0" presId="urn:microsoft.com/office/officeart/2005/8/layout/orgChart1"/>
    <dgm:cxn modelId="{A13F4874-5A27-411F-97AE-413A16564599}" type="presParOf" srcId="{9ACFEB31-48BE-4448-BD82-597998057F6C}" destId="{6ED19E90-8FAB-4DAD-9097-36C197C074AA}" srcOrd="6" destOrd="0" presId="urn:microsoft.com/office/officeart/2005/8/layout/orgChart1"/>
    <dgm:cxn modelId="{E8D8B89C-AAEE-47B5-9EF4-C869F0F2CEE6}" type="presParOf" srcId="{9ACFEB31-48BE-4448-BD82-597998057F6C}" destId="{12D8D8E8-199B-43F9-A60F-97BC137EC34C}" srcOrd="7" destOrd="0" presId="urn:microsoft.com/office/officeart/2005/8/layout/orgChart1"/>
    <dgm:cxn modelId="{8F5C7FED-4A09-4245-AA52-B0950929086B}" type="presParOf" srcId="{12D8D8E8-199B-43F9-A60F-97BC137EC34C}" destId="{C11F018E-F5B7-4974-9EBA-712DD61BABFE}" srcOrd="0" destOrd="0" presId="urn:microsoft.com/office/officeart/2005/8/layout/orgChart1"/>
    <dgm:cxn modelId="{8914EC82-9606-4FE8-8C7D-958CFC999A8F}" type="presParOf" srcId="{C11F018E-F5B7-4974-9EBA-712DD61BABFE}" destId="{DEB3CF70-82A7-4758-A591-C409457C8A4F}" srcOrd="0" destOrd="0" presId="urn:microsoft.com/office/officeart/2005/8/layout/orgChart1"/>
    <dgm:cxn modelId="{FA9744AB-F095-4854-A947-93A17A12AB0F}" type="presParOf" srcId="{C11F018E-F5B7-4974-9EBA-712DD61BABFE}" destId="{08B56CF0-7336-407E-B3EE-6E4AE8762C96}" srcOrd="1" destOrd="0" presId="urn:microsoft.com/office/officeart/2005/8/layout/orgChart1"/>
    <dgm:cxn modelId="{23499831-DBAE-4BC6-8827-5AB355F86F6A}" type="presParOf" srcId="{12D8D8E8-199B-43F9-A60F-97BC137EC34C}" destId="{EE37DD6C-54B6-4C7B-804F-3613947A0476}" srcOrd="1" destOrd="0" presId="urn:microsoft.com/office/officeart/2005/8/layout/orgChart1"/>
    <dgm:cxn modelId="{3327FAE0-99CD-41C9-9B24-7C69142283E2}" type="presParOf" srcId="{12D8D8E8-199B-43F9-A60F-97BC137EC34C}" destId="{0FF58E0D-D3FA-449B-8EBD-E3C567C6E077}" srcOrd="2" destOrd="0" presId="urn:microsoft.com/office/officeart/2005/8/layout/orgChart1"/>
    <dgm:cxn modelId="{276B4AFC-5EF3-4A95-ACF4-D6103F1CB172}" type="presParOf" srcId="{97769378-6D66-4147-BC08-7171FBEBA02E}" destId="{9845F4E0-37A7-478C-8E9E-F4DF1940BDE7}" srcOrd="2" destOrd="0" presId="urn:microsoft.com/office/officeart/2005/8/layout/orgChart1"/>
    <dgm:cxn modelId="{056D8289-5A38-4159-8B73-B56AC69FB792}" type="presParOf" srcId="{9845F4E0-37A7-478C-8E9E-F4DF1940BDE7}" destId="{6C01EA2A-2960-4D2A-82F3-8D2A31129A4B}" srcOrd="0" destOrd="0" presId="urn:microsoft.com/office/officeart/2005/8/layout/orgChart1"/>
    <dgm:cxn modelId="{43C48186-403A-4B22-B3F9-354625ED859E}" type="presParOf" srcId="{9845F4E0-37A7-478C-8E9E-F4DF1940BDE7}" destId="{88A02E67-1404-4878-8D3A-9BE0B7CF5152}" srcOrd="1" destOrd="0" presId="urn:microsoft.com/office/officeart/2005/8/layout/orgChart1"/>
    <dgm:cxn modelId="{C31256FD-BC19-47E9-AAB5-4B135D758143}" type="presParOf" srcId="{88A02E67-1404-4878-8D3A-9BE0B7CF5152}" destId="{E0F7FC93-94CD-49F0-8867-42117975F1D8}" srcOrd="0" destOrd="0" presId="urn:microsoft.com/office/officeart/2005/8/layout/orgChart1"/>
    <dgm:cxn modelId="{6ABF3A3F-15A9-45E8-8B9A-FE8741AE8958}" type="presParOf" srcId="{E0F7FC93-94CD-49F0-8867-42117975F1D8}" destId="{65C67306-DD08-45B9-A426-F59365A0D506}" srcOrd="0" destOrd="0" presId="urn:microsoft.com/office/officeart/2005/8/layout/orgChart1"/>
    <dgm:cxn modelId="{368285F6-5C0E-4E2B-8E66-17D21A912E24}" type="presParOf" srcId="{E0F7FC93-94CD-49F0-8867-42117975F1D8}" destId="{3F032D21-AC16-4DDF-A07A-6D271681C8B4}" srcOrd="1" destOrd="0" presId="urn:microsoft.com/office/officeart/2005/8/layout/orgChart1"/>
    <dgm:cxn modelId="{22B049E5-1BB4-480D-AF19-27651EF003F6}" type="presParOf" srcId="{88A02E67-1404-4878-8D3A-9BE0B7CF5152}" destId="{864B48EE-5CA8-41A2-A06D-40E6205257D2}" srcOrd="1" destOrd="0" presId="urn:microsoft.com/office/officeart/2005/8/layout/orgChart1"/>
    <dgm:cxn modelId="{541FB192-633D-474E-B13E-AB71DD66ECB1}" type="presParOf" srcId="{88A02E67-1404-4878-8D3A-9BE0B7CF5152}" destId="{7FFE5BE1-2F28-4675-A4DD-0C4E1906922E}" srcOrd="2" destOrd="0" presId="urn:microsoft.com/office/officeart/2005/8/layout/orgChart1"/>
    <dgm:cxn modelId="{0DD5FE04-14A0-476E-8FB6-A3265FCE968B}" type="presParOf" srcId="{9845F4E0-37A7-478C-8E9E-F4DF1940BDE7}" destId="{C5060C1F-85BB-4B89-91F1-89E3850313FF}" srcOrd="2" destOrd="0" presId="urn:microsoft.com/office/officeart/2005/8/layout/orgChart1"/>
    <dgm:cxn modelId="{A92B72AB-C12C-4A24-B2F6-BB36AF29BBD0}" type="presParOf" srcId="{9845F4E0-37A7-478C-8E9E-F4DF1940BDE7}" destId="{A5AC1ADC-4846-4724-9173-AC429C3F9D3B}" srcOrd="3" destOrd="0" presId="urn:microsoft.com/office/officeart/2005/8/layout/orgChart1"/>
    <dgm:cxn modelId="{5DDFE233-BDD5-45D5-8E48-0024D7E7C9A9}" type="presParOf" srcId="{A5AC1ADC-4846-4724-9173-AC429C3F9D3B}" destId="{5AC5D59A-CA37-4248-BE65-A516E59A1699}" srcOrd="0" destOrd="0" presId="urn:microsoft.com/office/officeart/2005/8/layout/orgChart1"/>
    <dgm:cxn modelId="{20D8AF9B-B4E8-4B7F-9383-16BD86E7F1FF}" type="presParOf" srcId="{5AC5D59A-CA37-4248-BE65-A516E59A1699}" destId="{94AE8169-D641-4787-B68D-E9419040A30B}" srcOrd="0" destOrd="0" presId="urn:microsoft.com/office/officeart/2005/8/layout/orgChart1"/>
    <dgm:cxn modelId="{AC686C4B-B6C1-4685-BAC4-0BEA5B48E56B}" type="presParOf" srcId="{5AC5D59A-CA37-4248-BE65-A516E59A1699}" destId="{8404A1CC-9F8F-499E-ADB7-28D8A89C2415}" srcOrd="1" destOrd="0" presId="urn:microsoft.com/office/officeart/2005/8/layout/orgChart1"/>
    <dgm:cxn modelId="{1E5B0CD7-B0C2-424A-B9D7-9812A2F6A094}" type="presParOf" srcId="{A5AC1ADC-4846-4724-9173-AC429C3F9D3B}" destId="{4E860FF1-6769-4431-AEFD-84F3225BFD43}" srcOrd="1" destOrd="0" presId="urn:microsoft.com/office/officeart/2005/8/layout/orgChart1"/>
    <dgm:cxn modelId="{270806E9-8E18-4BC7-85F4-8684344FEC78}"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dgm:t>
        <a:bodyPr/>
        <a:lstStyle/>
        <a:p>
          <a:r>
            <a:rPr lang="en-US" dirty="0" smtClean="0"/>
            <a:t>Infrastructure Branch (ESF 1, 2, 3, 11 &amp; 12)</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t>
        <a:bodyPr/>
        <a:lstStyle/>
        <a:p>
          <a:endParaRPr lang="en-US"/>
        </a:p>
      </dgm:t>
    </dgm:pt>
    <dgm:pt modelId="{037C2C67-3971-4851-A1F7-BD58CE6C4F44}" type="pres">
      <dgm:prSet presAssocID="{DC042109-6C9B-47D5-9EA7-3635174E9D93}" presName="rootComposite1" presStyleCnt="0"/>
      <dgm:spPr/>
      <dgm:t>
        <a:bodyPr/>
        <a:lstStyle/>
        <a:p>
          <a:endParaRPr lang="en-US"/>
        </a:p>
      </dgm:t>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t>
        <a:bodyPr/>
        <a:lstStyle/>
        <a:p>
          <a:endParaRPr lang="en-US"/>
        </a:p>
      </dgm:t>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t>
        <a:bodyPr/>
        <a:lstStyle/>
        <a:p>
          <a:endParaRPr lang="en-US"/>
        </a:p>
      </dgm:t>
    </dgm:pt>
    <dgm:pt modelId="{93917E5A-AE79-4F30-B9D8-AF8864E8FF97}" type="pres">
      <dgm:prSet presAssocID="{2006E581-C6DA-4F43-AEDA-6DF9BE643884}" presName="rootComposite" presStyleCnt="0"/>
      <dgm:spPr/>
      <dgm:t>
        <a:bodyPr/>
        <a:lstStyle/>
        <a:p>
          <a:endParaRPr lang="en-US"/>
        </a:p>
      </dgm:t>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t>
        <a:bodyPr/>
        <a:lstStyle/>
        <a:p>
          <a:endParaRPr lang="en-US"/>
        </a:p>
      </dgm:t>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t>
        <a:bodyPr/>
        <a:lstStyle/>
        <a:p>
          <a:endParaRPr lang="en-US"/>
        </a:p>
      </dgm:t>
    </dgm:pt>
    <dgm:pt modelId="{3A0F4FCD-C530-41F3-88EA-2E8E66D286C7}" type="pres">
      <dgm:prSet presAssocID="{875FB2B0-2DD1-46A7-88B7-B17A527C5C83}" presName="rootComposite" presStyleCnt="0"/>
      <dgm:spPr/>
      <dgm:t>
        <a:bodyPr/>
        <a:lstStyle/>
        <a:p>
          <a:endParaRPr lang="en-US"/>
        </a:p>
      </dgm:t>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t>
        <a:bodyPr/>
        <a:lstStyle/>
        <a:p>
          <a:endParaRPr lang="en-US"/>
        </a:p>
      </dgm:t>
    </dgm:pt>
    <dgm:pt modelId="{1BEE6BF6-128D-44FC-BC12-6DCB45E98E0B}" type="pres">
      <dgm:prSet presAssocID="{875FB2B0-2DD1-46A7-88B7-B17A527C5C83}" presName="hierChild5" presStyleCnt="0"/>
      <dgm:spPr/>
      <dgm:t>
        <a:bodyPr/>
        <a:lstStyle/>
        <a:p>
          <a:endParaRPr lang="en-US"/>
        </a:p>
      </dgm:t>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t>
        <a:bodyPr/>
        <a:lstStyle/>
        <a:p>
          <a:endParaRPr lang="en-US"/>
        </a:p>
      </dgm:t>
    </dgm:pt>
    <dgm:pt modelId="{C18C9094-9552-4284-9E98-9EBC840F9E33}" type="pres">
      <dgm:prSet presAssocID="{2C837151-59BE-48FA-8942-0E4A0BC68A35}" presName="rootComposite" presStyleCnt="0"/>
      <dgm:spPr/>
      <dgm:t>
        <a:bodyPr/>
        <a:lstStyle/>
        <a:p>
          <a:endParaRPr lang="en-US"/>
        </a:p>
      </dgm:t>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t>
        <a:bodyPr/>
        <a:lstStyle/>
        <a:p>
          <a:endParaRPr lang="en-US"/>
        </a:p>
      </dgm:t>
    </dgm:pt>
    <dgm:pt modelId="{80F6617C-BC73-4B87-978F-A4AF89258B86}" type="pres">
      <dgm:prSet presAssocID="{2C837151-59BE-48FA-8942-0E4A0BC68A35}" presName="hierChild5" presStyleCnt="0"/>
      <dgm:spPr/>
      <dgm:t>
        <a:bodyPr/>
        <a:lstStyle/>
        <a:p>
          <a:endParaRPr lang="en-US"/>
        </a:p>
      </dgm:t>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t>
        <a:bodyPr/>
        <a:lstStyle/>
        <a:p>
          <a:endParaRPr lang="en-US"/>
        </a:p>
      </dgm:t>
    </dgm:pt>
    <dgm:pt modelId="{F87F7B63-F23A-4012-AC67-54EF29F33D5C}" type="pres">
      <dgm:prSet presAssocID="{B8E44AC5-60FC-42D6-ABB1-1CC1170FFC33}" presName="rootComposite" presStyleCnt="0"/>
      <dgm:spPr/>
      <dgm:t>
        <a:bodyPr/>
        <a:lstStyle/>
        <a:p>
          <a:endParaRPr lang="en-US"/>
        </a:p>
      </dgm:t>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t>
        <a:bodyPr/>
        <a:lstStyle/>
        <a:p>
          <a:endParaRPr lang="en-US"/>
        </a:p>
      </dgm:t>
    </dgm:pt>
    <dgm:pt modelId="{8992C181-2369-4E42-85C5-9CA56BF3A10F}" type="pres">
      <dgm:prSet presAssocID="{B8E44AC5-60FC-42D6-ABB1-1CC1170FFC33}" presName="hierChild5" presStyleCnt="0"/>
      <dgm:spPr/>
      <dgm:t>
        <a:bodyPr/>
        <a:lstStyle/>
        <a:p>
          <a:endParaRPr lang="en-US"/>
        </a:p>
      </dgm:t>
    </dgm:pt>
    <dgm:pt modelId="{750DF21E-5F6E-4841-9FB3-36EA6E128B6F}" type="pres">
      <dgm:prSet presAssocID="{2006E581-C6DA-4F43-AEDA-6DF9BE643884}" presName="hierChild5" presStyleCnt="0"/>
      <dgm:spPr/>
      <dgm:t>
        <a:bodyPr/>
        <a:lstStyle/>
        <a:p>
          <a:endParaRPr lang="en-US"/>
        </a:p>
      </dgm:t>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t>
        <a:bodyPr/>
        <a:lstStyle/>
        <a:p>
          <a:endParaRPr lang="en-US"/>
        </a:p>
      </dgm:t>
    </dgm:pt>
    <dgm:pt modelId="{FADC83B8-A327-41AF-8167-A7E37A19BDF1}" type="pres">
      <dgm:prSet presAssocID="{A413CBAA-7EC0-4BAA-B148-ABBB19B3A297}" presName="rootComposite" presStyleCnt="0"/>
      <dgm:spPr/>
      <dgm:t>
        <a:bodyPr/>
        <a:lstStyle/>
        <a:p>
          <a:endParaRPr lang="en-US"/>
        </a:p>
      </dgm:t>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t>
        <a:bodyPr/>
        <a:lstStyle/>
        <a:p>
          <a:endParaRPr lang="en-US"/>
        </a:p>
      </dgm:t>
    </dgm:pt>
    <dgm:pt modelId="{AF8DFC0B-25C0-47F1-8CEB-CE04E8FE18FE}" type="pres">
      <dgm:prSet presAssocID="{A413CBAA-7EC0-4BAA-B148-ABBB19B3A297}" presName="hierChild5" presStyleCnt="0"/>
      <dgm:spPr/>
      <dgm:t>
        <a:bodyPr/>
        <a:lstStyle/>
        <a:p>
          <a:endParaRPr lang="en-US"/>
        </a:p>
      </dgm:t>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t>
        <a:bodyPr/>
        <a:lstStyle/>
        <a:p>
          <a:endParaRPr lang="en-US"/>
        </a:p>
      </dgm:t>
    </dgm:pt>
    <dgm:pt modelId="{8AB4990F-27AE-48B0-A9E3-4D872CC6DFAA}" type="pres">
      <dgm:prSet presAssocID="{2FF3E91B-6396-4246-9C74-4640CFA4648C}" presName="rootComposite" presStyleCnt="0"/>
      <dgm:spPr/>
      <dgm:t>
        <a:bodyPr/>
        <a:lstStyle/>
        <a:p>
          <a:endParaRPr lang="en-US"/>
        </a:p>
      </dgm:t>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t>
        <a:bodyPr/>
        <a:lstStyle/>
        <a:p>
          <a:endParaRPr lang="en-US"/>
        </a:p>
      </dgm:t>
    </dgm:pt>
    <dgm:pt modelId="{CF2DF078-9D57-4E50-BFB9-8777EDBFDF74}" type="pres">
      <dgm:prSet presAssocID="{2FF3E91B-6396-4246-9C74-4640CFA4648C}" presName="hierChild5" presStyleCnt="0"/>
      <dgm:spPr/>
      <dgm:t>
        <a:bodyPr/>
        <a:lstStyle/>
        <a:p>
          <a:endParaRPr lang="en-US"/>
        </a:p>
      </dgm:t>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t>
        <a:bodyPr/>
        <a:lstStyle/>
        <a:p>
          <a:endParaRPr lang="en-US"/>
        </a:p>
      </dgm:t>
    </dgm:pt>
    <dgm:pt modelId="{C11F018E-F5B7-4974-9EBA-712DD61BABFE}" type="pres">
      <dgm:prSet presAssocID="{9CE2B21E-DE10-4336-99B2-EDD12BD5B80D}" presName="rootComposite" presStyleCnt="0"/>
      <dgm:spPr/>
      <dgm:t>
        <a:bodyPr/>
        <a:lstStyle/>
        <a:p>
          <a:endParaRPr lang="en-US"/>
        </a:p>
      </dgm:t>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t>
        <a:bodyPr/>
        <a:lstStyle/>
        <a:p>
          <a:endParaRPr lang="en-US"/>
        </a:p>
      </dgm:t>
    </dgm:pt>
    <dgm:pt modelId="{0FF58E0D-D3FA-449B-8EBD-E3C567C6E077}" type="pres">
      <dgm:prSet presAssocID="{9CE2B21E-DE10-4336-99B2-EDD12BD5B80D}" presName="hierChild5" presStyleCnt="0"/>
      <dgm:spPr/>
      <dgm:t>
        <a:bodyPr/>
        <a:lstStyle/>
        <a:p>
          <a:endParaRPr lang="en-US"/>
        </a:p>
      </dgm:t>
    </dgm:pt>
    <dgm:pt modelId="{9845F4E0-37A7-478C-8E9E-F4DF1940BDE7}" type="pres">
      <dgm:prSet presAssocID="{DC042109-6C9B-47D5-9EA7-3635174E9D93}" presName="hierChild3" presStyleCnt="0"/>
      <dgm:spPr/>
      <dgm:t>
        <a:bodyPr/>
        <a:lstStyle/>
        <a:p>
          <a:endParaRPr lang="en-US"/>
        </a:p>
      </dgm:t>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t>
        <a:bodyPr/>
        <a:lstStyle/>
        <a:p>
          <a:endParaRPr lang="en-US"/>
        </a:p>
      </dgm:t>
    </dgm:pt>
    <dgm:pt modelId="{E0F7FC93-94CD-49F0-8867-42117975F1D8}" type="pres">
      <dgm:prSet presAssocID="{965B77CC-6EC8-451D-B32B-9DE23F5053D2}" presName="rootComposite3" presStyleCnt="0"/>
      <dgm:spPr/>
      <dgm:t>
        <a:bodyPr/>
        <a:lstStyle/>
        <a:p>
          <a:endParaRPr lang="en-US"/>
        </a:p>
      </dgm:t>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t>
        <a:bodyPr/>
        <a:lstStyle/>
        <a:p>
          <a:endParaRPr lang="en-US"/>
        </a:p>
      </dgm:t>
    </dgm:pt>
    <dgm:pt modelId="{7FFE5BE1-2F28-4675-A4DD-0C4E1906922E}" type="pres">
      <dgm:prSet presAssocID="{965B77CC-6EC8-451D-B32B-9DE23F5053D2}" presName="hierChild7" presStyleCnt="0"/>
      <dgm:spPr/>
      <dgm:t>
        <a:bodyPr/>
        <a:lstStyle/>
        <a:p>
          <a:endParaRPr lang="en-US"/>
        </a:p>
      </dgm:t>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t>
        <a:bodyPr/>
        <a:lstStyle/>
        <a:p>
          <a:endParaRPr lang="en-US"/>
        </a:p>
      </dgm:t>
    </dgm:pt>
    <dgm:pt modelId="{5AC5D59A-CA37-4248-BE65-A516E59A1699}" type="pres">
      <dgm:prSet presAssocID="{96372AD9-8E0A-4ECB-AFEC-EF8DD7BA7B13}" presName="rootComposite3" presStyleCnt="0"/>
      <dgm:spPr/>
      <dgm:t>
        <a:bodyPr/>
        <a:lstStyle/>
        <a:p>
          <a:endParaRPr lang="en-US"/>
        </a:p>
      </dgm:t>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t>
        <a:bodyPr/>
        <a:lstStyle/>
        <a:p>
          <a:endParaRPr lang="en-US"/>
        </a:p>
      </dgm:t>
    </dgm:pt>
    <dgm:pt modelId="{0882DE1C-E80E-400E-B7F3-D5D7E3F3380A}" type="pres">
      <dgm:prSet presAssocID="{96372AD9-8E0A-4ECB-AFEC-EF8DD7BA7B13}" presName="hierChild7" presStyleCnt="0"/>
      <dgm:spPr/>
      <dgm:t>
        <a:bodyPr/>
        <a:lstStyle/>
        <a:p>
          <a:endParaRPr lang="en-US"/>
        </a:p>
      </dgm:t>
    </dgm:pt>
  </dgm:ptLst>
  <dgm:cxnLst>
    <dgm:cxn modelId="{98CACAF0-3F9B-4018-89EB-58DE71C57E93}" type="presOf" srcId="{5D3B1403-5A3E-4C82-BA3E-4E9B82FCAFF5}" destId="{6ED19E90-8FAB-4DAD-9097-36C197C074AA}" srcOrd="0" destOrd="0" presId="urn:microsoft.com/office/officeart/2005/8/layout/orgChart1"/>
    <dgm:cxn modelId="{3F63F018-47E9-411D-B3A6-48B2C6B4FFB1}" type="presOf" srcId="{0326ABEB-34D4-4702-8A4E-7DF76891E602}" destId="{6C01EA2A-2960-4D2A-82F3-8D2A31129A4B}" srcOrd="0" destOrd="0" presId="urn:microsoft.com/office/officeart/2005/8/layout/orgChart1"/>
    <dgm:cxn modelId="{4F297282-578D-4F85-9357-34EE190450F3}" type="presOf" srcId="{96372AD9-8E0A-4ECB-AFEC-EF8DD7BA7B13}" destId="{94AE8169-D641-4787-B68D-E9419040A30B}" srcOrd="0" destOrd="0" presId="urn:microsoft.com/office/officeart/2005/8/layout/orgChart1"/>
    <dgm:cxn modelId="{3728AAD8-64DA-4B04-92E3-9F50F25653BA}" type="presOf" srcId="{A413CBAA-7EC0-4BAA-B148-ABBB19B3A297}" destId="{0B626245-F5A3-42C3-8790-E1DBB506CBDC}" srcOrd="0" destOrd="0" presId="urn:microsoft.com/office/officeart/2005/8/layout/orgChart1"/>
    <dgm:cxn modelId="{72642716-BC2A-4625-8461-AD6E41629588}" type="presOf" srcId="{A413CBAA-7EC0-4BAA-B148-ABBB19B3A297}" destId="{73D31F5F-6A8C-4C9A-8C55-029FED6C42DF}" srcOrd="1" destOrd="0" presId="urn:microsoft.com/office/officeart/2005/8/layout/orgChart1"/>
    <dgm:cxn modelId="{29CAA843-B683-48AD-B535-DBB455D61B6B}" type="presOf" srcId="{2C837151-59BE-48FA-8942-0E4A0BC68A35}" destId="{9D9CEDD8-2D4C-4EBA-88E8-E4AACCF17C0A}" srcOrd="1" destOrd="0" presId="urn:microsoft.com/office/officeart/2005/8/layout/orgChart1"/>
    <dgm:cxn modelId="{009A5CE8-7273-440B-A115-146ED920AC46}" type="presOf" srcId="{B8E44AC5-60FC-42D6-ABB1-1CC1170FFC33}" destId="{83030DA2-2F93-4691-A75E-67B6830BF6B8}" srcOrd="0" destOrd="0" presId="urn:microsoft.com/office/officeart/2005/8/layout/orgChart1"/>
    <dgm:cxn modelId="{2631450E-60D2-4DF0-A7F5-048A7A330C7E}" type="presOf" srcId="{9D769DA2-4666-4C13-A9D8-6C8DFC42CEE0}" destId="{64D1AD2B-6C2C-4BC8-AC71-6D990CA45511}" srcOrd="0" destOrd="0" presId="urn:microsoft.com/office/officeart/2005/8/layout/orgChart1"/>
    <dgm:cxn modelId="{50D894FB-5FA8-4A37-A73A-6A25A94FAA3E}" type="presOf" srcId="{2FF3E91B-6396-4246-9C74-4640CFA4648C}" destId="{740965D4-F180-4546-9056-D7DBFA39E4E1}" srcOrd="0"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AD268386-B8B1-4351-9222-E82E1E98789A}" type="presOf" srcId="{BEDEB9CF-7C8F-4C4B-A7A7-9F58A93B3490}" destId="{3A8CE12E-B838-40CD-9F33-0A902689BCBC}" srcOrd="0" destOrd="0" presId="urn:microsoft.com/office/officeart/2005/8/layout/orgChart1"/>
    <dgm:cxn modelId="{B89A9AB0-D454-4738-A2A6-49F361240E25}" type="presOf" srcId="{9CE2B21E-DE10-4336-99B2-EDD12BD5B80D}" destId="{DEB3CF70-82A7-4758-A591-C409457C8A4F}" srcOrd="0" destOrd="0" presId="urn:microsoft.com/office/officeart/2005/8/layout/orgChart1"/>
    <dgm:cxn modelId="{EA94AC14-B856-4BD4-A9F2-F342AAF0C274}" type="presOf" srcId="{DC042109-6C9B-47D5-9EA7-3635174E9D93}" destId="{42026C7F-3014-4EBF-A43B-0497191BF463}" srcOrd="1" destOrd="0" presId="urn:microsoft.com/office/officeart/2005/8/layout/orgChart1"/>
    <dgm:cxn modelId="{7F8DBFE8-D8D9-4919-8E17-ECD901F238B6}" type="presOf" srcId="{875FB2B0-2DD1-46A7-88B7-B17A527C5C83}" destId="{A7B77083-927B-42B5-8F9F-B94271FB85A5}" srcOrd="1" destOrd="0" presId="urn:microsoft.com/office/officeart/2005/8/layout/orgChart1"/>
    <dgm:cxn modelId="{8E0E55C9-2D6F-40CD-A69D-95B1FB781BAA}" type="presOf" srcId="{BBA7ED13-B6C2-4859-A2E7-5B577B09A2A9}" destId="{B7173F3B-DBD9-4D29-BFCB-3D81015EEE9B}" srcOrd="0" destOrd="0" presId="urn:microsoft.com/office/officeart/2005/8/layout/orgChart1"/>
    <dgm:cxn modelId="{BBB20DDA-1C56-4335-8890-627382A67BF9}" type="presOf" srcId="{5EE67EAC-4FD3-4530-B348-776A947ABDC4}" destId="{20D67EEB-9E4A-4112-981B-6E118D63B565}" srcOrd="0" destOrd="0" presId="urn:microsoft.com/office/officeart/2005/8/layout/orgChart1"/>
    <dgm:cxn modelId="{DA0E67C8-4DE8-4E79-9A00-115DD1425497}" type="presOf" srcId="{DC042109-6C9B-47D5-9EA7-3635174E9D93}" destId="{B779F7CC-475A-4F60-B90A-2F4DDAFE8F65}"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49E0C6CF-5BA6-42EE-8913-0E6E881B0ED2}" type="presOf" srcId="{96372AD9-8E0A-4ECB-AFEC-EF8DD7BA7B13}" destId="{8404A1CC-9F8F-499E-ADB7-28D8A89C2415}" srcOrd="1" destOrd="0" presId="urn:microsoft.com/office/officeart/2005/8/layout/orgChart1"/>
    <dgm:cxn modelId="{271E5EC5-3637-421F-802E-2A23D92F0AC1}" type="presOf" srcId="{B8E44AC5-60FC-42D6-ABB1-1CC1170FFC33}" destId="{7D65C595-9991-4246-9C58-8833485B46E5}" srcOrd="1" destOrd="0" presId="urn:microsoft.com/office/officeart/2005/8/layout/orgChart1"/>
    <dgm:cxn modelId="{A01E20F6-EFC5-4171-B0F9-1D0DD3CFC426}" type="presOf" srcId="{965B77CC-6EC8-451D-B32B-9DE23F5053D2}" destId="{3F032D21-AC16-4DDF-A07A-6D271681C8B4}" srcOrd="1" destOrd="0" presId="urn:microsoft.com/office/officeart/2005/8/layout/orgChart1"/>
    <dgm:cxn modelId="{2DF035A3-B54F-4201-9C5C-0D024221EC43}" type="presOf" srcId="{2C837151-59BE-48FA-8942-0E4A0BC68A35}" destId="{70C9EA6E-02D3-462D-B7F9-4FA024A70A34}"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162B12C0-FF2D-4CC4-895D-2E4F0B7EFC8F}" type="presOf" srcId="{F94468DB-8F2D-43E7-B801-8F37EFE273D6}" destId="{C5060C1F-85BB-4B89-91F1-89E3850313FF}" srcOrd="0" destOrd="0" presId="urn:microsoft.com/office/officeart/2005/8/layout/orgChart1"/>
    <dgm:cxn modelId="{E0469471-2375-46C4-BF33-C5E30347CB59}" type="presOf" srcId="{19FEFD08-E249-4E0B-AD31-92D77EB2B3F6}" destId="{E9CD527E-C0DF-4B34-A963-358131F0B6DC}" srcOrd="0"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65D40347-5B80-4116-95C0-262B678EF15A}" type="presOf" srcId="{965B77CC-6EC8-451D-B32B-9DE23F5053D2}" destId="{65C67306-DD08-45B9-A426-F59365A0D506}" srcOrd="0"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AE06A1FD-F23E-48D6-AC5A-530A5E84E8B7}" type="presOf" srcId="{9CE2B21E-DE10-4336-99B2-EDD12BD5B80D}" destId="{08B56CF0-7336-407E-B3EE-6E4AE8762C96}" srcOrd="1" destOrd="0" presId="urn:microsoft.com/office/officeart/2005/8/layout/orgChart1"/>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7DDC64AE-994C-4886-9E6F-A067ABF8000B}" type="presOf" srcId="{73A86912-7164-4E4B-BE6F-8B88C83D6EEB}" destId="{D4A36420-1FCD-4392-9C32-792EB12AD898}" srcOrd="0" destOrd="0" presId="urn:microsoft.com/office/officeart/2005/8/layout/orgChart1"/>
    <dgm:cxn modelId="{725789DA-C4F3-48F8-BE6E-FFF2DF76FEFA}" type="presOf" srcId="{2E786799-0BD7-4A9D-91E1-E479FE5F472F}" destId="{3F0187AE-FB7D-4002-91F9-96FC97CA9FC3}" srcOrd="0"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38A84378-7D4C-43E6-ACCE-7BE4163329C0}" type="presOf" srcId="{2006E581-C6DA-4F43-AEDA-6DF9BE643884}" destId="{5DB525A7-88DA-4405-A329-BCC0D005AAE5}" srcOrd="1" destOrd="0" presId="urn:microsoft.com/office/officeart/2005/8/layout/orgChart1"/>
    <dgm:cxn modelId="{4822AEBD-F4A0-4C8A-9992-5DBF8B1E3C33}" type="presOf" srcId="{875FB2B0-2DD1-46A7-88B7-B17A527C5C83}" destId="{B273AEEA-5EE1-4630-AC94-89CA92B96746}" srcOrd="0" destOrd="0" presId="urn:microsoft.com/office/officeart/2005/8/layout/orgChart1"/>
    <dgm:cxn modelId="{076174C6-9BE0-4445-9658-55149A207611}" type="presOf" srcId="{2FF3E91B-6396-4246-9C74-4640CFA4648C}" destId="{DA1EE957-39F1-4F19-AAB4-83D55E60B6FD}" srcOrd="1"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3AD356A5-61EE-4A3E-8312-444ACB7B92E2}" type="presOf" srcId="{2006E581-C6DA-4F43-AEDA-6DF9BE643884}" destId="{3D82AE22-80C9-49C6-9759-EF3FAFF50D44}" srcOrd="0" destOrd="0" presId="urn:microsoft.com/office/officeart/2005/8/layout/orgChart1"/>
    <dgm:cxn modelId="{CCD4E5EC-D937-4F6C-A58E-31682B6F5DC5}" srcId="{DC042109-6C9B-47D5-9EA7-3635174E9D93}" destId="{2FF3E91B-6396-4246-9C74-4640CFA4648C}" srcOrd="4" destOrd="0" parTransId="{73A86912-7164-4E4B-BE6F-8B88C83D6EEB}" sibTransId="{0EA81B4E-C436-4A5C-9476-1FED70AA2EC0}"/>
    <dgm:cxn modelId="{6FF7BBF2-6A54-49F0-9510-25CC5580F601}" type="presParOf" srcId="{20D67EEB-9E4A-4112-981B-6E118D63B565}" destId="{97769378-6D66-4147-BC08-7171FBEBA02E}" srcOrd="0" destOrd="0" presId="urn:microsoft.com/office/officeart/2005/8/layout/orgChart1"/>
    <dgm:cxn modelId="{7DC91728-190D-45D7-96C5-2901FD295E25}" type="presParOf" srcId="{97769378-6D66-4147-BC08-7171FBEBA02E}" destId="{037C2C67-3971-4851-A1F7-BD58CE6C4F44}" srcOrd="0" destOrd="0" presId="urn:microsoft.com/office/officeart/2005/8/layout/orgChart1"/>
    <dgm:cxn modelId="{660F1520-4EE4-44CC-8A48-24DB4A17C12A}" type="presParOf" srcId="{037C2C67-3971-4851-A1F7-BD58CE6C4F44}" destId="{B779F7CC-475A-4F60-B90A-2F4DDAFE8F65}" srcOrd="0" destOrd="0" presId="urn:microsoft.com/office/officeart/2005/8/layout/orgChart1"/>
    <dgm:cxn modelId="{AB5B5408-9186-4099-BC08-5F623993BCBD}" type="presParOf" srcId="{037C2C67-3971-4851-A1F7-BD58CE6C4F44}" destId="{42026C7F-3014-4EBF-A43B-0497191BF463}" srcOrd="1" destOrd="0" presId="urn:microsoft.com/office/officeart/2005/8/layout/orgChart1"/>
    <dgm:cxn modelId="{AE570C00-8B33-47FA-8E4A-0712D8FFDF88}" type="presParOf" srcId="{97769378-6D66-4147-BC08-7171FBEBA02E}" destId="{9ACFEB31-48BE-4448-BD82-597998057F6C}" srcOrd="1" destOrd="0" presId="urn:microsoft.com/office/officeart/2005/8/layout/orgChart1"/>
    <dgm:cxn modelId="{7518F317-EB0C-43BD-BB7F-45FFF467D78D}" type="presParOf" srcId="{9ACFEB31-48BE-4448-BD82-597998057F6C}" destId="{E9CD527E-C0DF-4B34-A963-358131F0B6DC}" srcOrd="0" destOrd="0" presId="urn:microsoft.com/office/officeart/2005/8/layout/orgChart1"/>
    <dgm:cxn modelId="{9A632004-9851-44DF-B159-9B93D79A969C}" type="presParOf" srcId="{9ACFEB31-48BE-4448-BD82-597998057F6C}" destId="{BA57206E-CD3B-42D4-854C-7483CE6DC8AD}" srcOrd="1" destOrd="0" presId="urn:microsoft.com/office/officeart/2005/8/layout/orgChart1"/>
    <dgm:cxn modelId="{2C031588-6C25-40DA-90C6-8BEE424DEE47}" type="presParOf" srcId="{BA57206E-CD3B-42D4-854C-7483CE6DC8AD}" destId="{93917E5A-AE79-4F30-B9D8-AF8864E8FF97}" srcOrd="0" destOrd="0" presId="urn:microsoft.com/office/officeart/2005/8/layout/orgChart1"/>
    <dgm:cxn modelId="{F853F836-10CF-492E-AFD1-4033F16BCADF}" type="presParOf" srcId="{93917E5A-AE79-4F30-B9D8-AF8864E8FF97}" destId="{3D82AE22-80C9-49C6-9759-EF3FAFF50D44}" srcOrd="0" destOrd="0" presId="urn:microsoft.com/office/officeart/2005/8/layout/orgChart1"/>
    <dgm:cxn modelId="{FC64CF4B-7CD4-494D-BEEC-249336F36F47}" type="presParOf" srcId="{93917E5A-AE79-4F30-B9D8-AF8864E8FF97}" destId="{5DB525A7-88DA-4405-A329-BCC0D005AAE5}" srcOrd="1" destOrd="0" presId="urn:microsoft.com/office/officeart/2005/8/layout/orgChart1"/>
    <dgm:cxn modelId="{470697AA-971F-4555-A8BA-994B24FEDB4C}" type="presParOf" srcId="{BA57206E-CD3B-42D4-854C-7483CE6DC8AD}" destId="{C3898F24-E890-4229-8513-2BDD41D56E3C}" srcOrd="1" destOrd="0" presId="urn:microsoft.com/office/officeart/2005/8/layout/orgChart1"/>
    <dgm:cxn modelId="{66E1258F-0039-4A17-8D9C-3B50B6633B70}" type="presParOf" srcId="{C3898F24-E890-4229-8513-2BDD41D56E3C}" destId="{3F0187AE-FB7D-4002-91F9-96FC97CA9FC3}" srcOrd="0" destOrd="0" presId="urn:microsoft.com/office/officeart/2005/8/layout/orgChart1"/>
    <dgm:cxn modelId="{896BB7E4-70EA-4785-836A-3F80DE8B83A0}" type="presParOf" srcId="{C3898F24-E890-4229-8513-2BDD41D56E3C}" destId="{DF87E009-D168-4D35-9284-A7A6FFE37A87}" srcOrd="1" destOrd="0" presId="urn:microsoft.com/office/officeart/2005/8/layout/orgChart1"/>
    <dgm:cxn modelId="{90A4ECAC-310D-41A1-957C-3A408EBD1338}" type="presParOf" srcId="{DF87E009-D168-4D35-9284-A7A6FFE37A87}" destId="{3A0F4FCD-C530-41F3-88EA-2E8E66D286C7}" srcOrd="0" destOrd="0" presId="urn:microsoft.com/office/officeart/2005/8/layout/orgChart1"/>
    <dgm:cxn modelId="{3F85F46F-4464-4FE9-8702-8A12D0658ED5}" type="presParOf" srcId="{3A0F4FCD-C530-41F3-88EA-2E8E66D286C7}" destId="{B273AEEA-5EE1-4630-AC94-89CA92B96746}" srcOrd="0" destOrd="0" presId="urn:microsoft.com/office/officeart/2005/8/layout/orgChart1"/>
    <dgm:cxn modelId="{22FBACDB-A5D1-4079-8546-FF46A41C9106}" type="presParOf" srcId="{3A0F4FCD-C530-41F3-88EA-2E8E66D286C7}" destId="{A7B77083-927B-42B5-8F9F-B94271FB85A5}" srcOrd="1" destOrd="0" presId="urn:microsoft.com/office/officeart/2005/8/layout/orgChart1"/>
    <dgm:cxn modelId="{4D9CA711-9F98-428D-BA2A-980D0E7DDD52}" type="presParOf" srcId="{DF87E009-D168-4D35-9284-A7A6FFE37A87}" destId="{C0E7FF71-757A-42E7-847E-A5BE9D402D7D}" srcOrd="1" destOrd="0" presId="urn:microsoft.com/office/officeart/2005/8/layout/orgChart1"/>
    <dgm:cxn modelId="{3E28E149-321E-485F-AA66-3EFC44CB22B0}" type="presParOf" srcId="{DF87E009-D168-4D35-9284-A7A6FFE37A87}" destId="{1BEE6BF6-128D-44FC-BC12-6DCB45E98E0B}" srcOrd="2" destOrd="0" presId="urn:microsoft.com/office/officeart/2005/8/layout/orgChart1"/>
    <dgm:cxn modelId="{2DE3F537-72D0-45C0-B532-DA47A0FDB13A}" type="presParOf" srcId="{C3898F24-E890-4229-8513-2BDD41D56E3C}" destId="{3A8CE12E-B838-40CD-9F33-0A902689BCBC}" srcOrd="2" destOrd="0" presId="urn:microsoft.com/office/officeart/2005/8/layout/orgChart1"/>
    <dgm:cxn modelId="{BEA92A35-65DD-4203-A9E0-AD42674DB65A}" type="presParOf" srcId="{C3898F24-E890-4229-8513-2BDD41D56E3C}" destId="{E5606654-E6D5-49E3-BC58-FF5C66EAF9F6}" srcOrd="3" destOrd="0" presId="urn:microsoft.com/office/officeart/2005/8/layout/orgChart1"/>
    <dgm:cxn modelId="{24834775-8A65-414C-81FE-497020C178EF}" type="presParOf" srcId="{E5606654-E6D5-49E3-BC58-FF5C66EAF9F6}" destId="{C18C9094-9552-4284-9E98-9EBC840F9E33}" srcOrd="0" destOrd="0" presId="urn:microsoft.com/office/officeart/2005/8/layout/orgChart1"/>
    <dgm:cxn modelId="{6AC4D755-464B-41E2-BCF4-67FB62E0BFC7}" type="presParOf" srcId="{C18C9094-9552-4284-9E98-9EBC840F9E33}" destId="{70C9EA6E-02D3-462D-B7F9-4FA024A70A34}" srcOrd="0" destOrd="0" presId="urn:microsoft.com/office/officeart/2005/8/layout/orgChart1"/>
    <dgm:cxn modelId="{DD51C1A0-CDF3-4706-9976-97079D766C0A}" type="presParOf" srcId="{C18C9094-9552-4284-9E98-9EBC840F9E33}" destId="{9D9CEDD8-2D4C-4EBA-88E8-E4AACCF17C0A}" srcOrd="1" destOrd="0" presId="urn:microsoft.com/office/officeart/2005/8/layout/orgChart1"/>
    <dgm:cxn modelId="{D6304855-258C-4F94-B2E0-395C134857CC}" type="presParOf" srcId="{E5606654-E6D5-49E3-BC58-FF5C66EAF9F6}" destId="{C9B4D126-C68E-47A2-867F-ADC6FBF8770C}" srcOrd="1" destOrd="0" presId="urn:microsoft.com/office/officeart/2005/8/layout/orgChart1"/>
    <dgm:cxn modelId="{E164D688-15A5-4391-842E-A073F8248756}" type="presParOf" srcId="{E5606654-E6D5-49E3-BC58-FF5C66EAF9F6}" destId="{80F6617C-BC73-4B87-978F-A4AF89258B86}" srcOrd="2" destOrd="0" presId="urn:microsoft.com/office/officeart/2005/8/layout/orgChart1"/>
    <dgm:cxn modelId="{C705FE2B-5768-4993-B4BE-7A9D58B1FF11}" type="presParOf" srcId="{C3898F24-E890-4229-8513-2BDD41D56E3C}" destId="{64D1AD2B-6C2C-4BC8-AC71-6D990CA45511}" srcOrd="4" destOrd="0" presId="urn:microsoft.com/office/officeart/2005/8/layout/orgChart1"/>
    <dgm:cxn modelId="{77A0C305-B501-479A-AF49-7794ABAA010A}" type="presParOf" srcId="{C3898F24-E890-4229-8513-2BDD41D56E3C}" destId="{559037FD-7AEA-4891-B090-599B96B69376}" srcOrd="5" destOrd="0" presId="urn:microsoft.com/office/officeart/2005/8/layout/orgChart1"/>
    <dgm:cxn modelId="{F46FE5CB-12A8-4842-ACDD-0D0EAB4512FA}" type="presParOf" srcId="{559037FD-7AEA-4891-B090-599B96B69376}" destId="{F87F7B63-F23A-4012-AC67-54EF29F33D5C}" srcOrd="0" destOrd="0" presId="urn:microsoft.com/office/officeart/2005/8/layout/orgChart1"/>
    <dgm:cxn modelId="{85AAE745-1514-43A8-8204-FE2B8667B5A6}" type="presParOf" srcId="{F87F7B63-F23A-4012-AC67-54EF29F33D5C}" destId="{83030DA2-2F93-4691-A75E-67B6830BF6B8}" srcOrd="0" destOrd="0" presId="urn:microsoft.com/office/officeart/2005/8/layout/orgChart1"/>
    <dgm:cxn modelId="{5E21D38B-BA50-41EE-9227-EE94C25C1BC2}" type="presParOf" srcId="{F87F7B63-F23A-4012-AC67-54EF29F33D5C}" destId="{7D65C595-9991-4246-9C58-8833485B46E5}" srcOrd="1" destOrd="0" presId="urn:microsoft.com/office/officeart/2005/8/layout/orgChart1"/>
    <dgm:cxn modelId="{038371DD-7259-4B6A-961A-BF05FCC9469E}" type="presParOf" srcId="{559037FD-7AEA-4891-B090-599B96B69376}" destId="{E969EFD9-CE09-45BC-AC4C-8930EB31B1CD}" srcOrd="1" destOrd="0" presId="urn:microsoft.com/office/officeart/2005/8/layout/orgChart1"/>
    <dgm:cxn modelId="{293FE521-08D3-4EA6-9686-E0E9D7EBE14B}" type="presParOf" srcId="{559037FD-7AEA-4891-B090-599B96B69376}" destId="{8992C181-2369-4E42-85C5-9CA56BF3A10F}" srcOrd="2" destOrd="0" presId="urn:microsoft.com/office/officeart/2005/8/layout/orgChart1"/>
    <dgm:cxn modelId="{75BE82E5-3DFB-49D9-8862-0F111E9EF421}" type="presParOf" srcId="{BA57206E-CD3B-42D4-854C-7483CE6DC8AD}" destId="{750DF21E-5F6E-4841-9FB3-36EA6E128B6F}" srcOrd="2" destOrd="0" presId="urn:microsoft.com/office/officeart/2005/8/layout/orgChart1"/>
    <dgm:cxn modelId="{5FC9F07D-D959-42C6-829C-804F8E63A6BF}" type="presParOf" srcId="{9ACFEB31-48BE-4448-BD82-597998057F6C}" destId="{B7173F3B-DBD9-4D29-BFCB-3D81015EEE9B}" srcOrd="2" destOrd="0" presId="urn:microsoft.com/office/officeart/2005/8/layout/orgChart1"/>
    <dgm:cxn modelId="{0E3F027C-9AF3-4BFB-9056-D387DD58FAD9}" type="presParOf" srcId="{9ACFEB31-48BE-4448-BD82-597998057F6C}" destId="{38766846-37AC-47D3-8EA2-7AE8EC00E72F}" srcOrd="3" destOrd="0" presId="urn:microsoft.com/office/officeart/2005/8/layout/orgChart1"/>
    <dgm:cxn modelId="{88B17699-830C-4307-8DAF-CAF8C9B8729B}" type="presParOf" srcId="{38766846-37AC-47D3-8EA2-7AE8EC00E72F}" destId="{FADC83B8-A327-41AF-8167-A7E37A19BDF1}" srcOrd="0" destOrd="0" presId="urn:microsoft.com/office/officeart/2005/8/layout/orgChart1"/>
    <dgm:cxn modelId="{D6155178-A1CE-47C9-9AD8-BE22610E7541}" type="presParOf" srcId="{FADC83B8-A327-41AF-8167-A7E37A19BDF1}" destId="{0B626245-F5A3-42C3-8790-E1DBB506CBDC}" srcOrd="0" destOrd="0" presId="urn:microsoft.com/office/officeart/2005/8/layout/orgChart1"/>
    <dgm:cxn modelId="{EE49DC66-84F4-4886-AD5E-527AA8A4C04C}" type="presParOf" srcId="{FADC83B8-A327-41AF-8167-A7E37A19BDF1}" destId="{73D31F5F-6A8C-4C9A-8C55-029FED6C42DF}" srcOrd="1" destOrd="0" presId="urn:microsoft.com/office/officeart/2005/8/layout/orgChart1"/>
    <dgm:cxn modelId="{4EC1C917-78EB-4701-8D82-C94BD5CF88F9}" type="presParOf" srcId="{38766846-37AC-47D3-8EA2-7AE8EC00E72F}" destId="{AFD6642F-EE3A-45F6-8F2D-FB61F3A3A05A}" srcOrd="1" destOrd="0" presId="urn:microsoft.com/office/officeart/2005/8/layout/orgChart1"/>
    <dgm:cxn modelId="{F2BB20B1-E361-414C-8EF3-DA3670B49C7F}" type="presParOf" srcId="{38766846-37AC-47D3-8EA2-7AE8EC00E72F}" destId="{AF8DFC0B-25C0-47F1-8CEB-CE04E8FE18FE}" srcOrd="2" destOrd="0" presId="urn:microsoft.com/office/officeart/2005/8/layout/orgChart1"/>
    <dgm:cxn modelId="{B2FA89F5-9A51-4229-AA63-0B1F4528A1BD}" type="presParOf" srcId="{9ACFEB31-48BE-4448-BD82-597998057F6C}" destId="{D4A36420-1FCD-4392-9C32-792EB12AD898}" srcOrd="4" destOrd="0" presId="urn:microsoft.com/office/officeart/2005/8/layout/orgChart1"/>
    <dgm:cxn modelId="{CE567E8C-D3D8-4A49-A42F-3652C86163C2}" type="presParOf" srcId="{9ACFEB31-48BE-4448-BD82-597998057F6C}" destId="{A550F7D9-A08B-48A1-ABA1-FDC54B6708CF}" srcOrd="5" destOrd="0" presId="urn:microsoft.com/office/officeart/2005/8/layout/orgChart1"/>
    <dgm:cxn modelId="{6375AA68-8390-45F7-B2B7-75DEA1E84D25}" type="presParOf" srcId="{A550F7D9-A08B-48A1-ABA1-FDC54B6708CF}" destId="{8AB4990F-27AE-48B0-A9E3-4D872CC6DFAA}" srcOrd="0" destOrd="0" presId="urn:microsoft.com/office/officeart/2005/8/layout/orgChart1"/>
    <dgm:cxn modelId="{DE791F19-41B6-4F30-914E-7F67AC9AC176}" type="presParOf" srcId="{8AB4990F-27AE-48B0-A9E3-4D872CC6DFAA}" destId="{740965D4-F180-4546-9056-D7DBFA39E4E1}" srcOrd="0" destOrd="0" presId="urn:microsoft.com/office/officeart/2005/8/layout/orgChart1"/>
    <dgm:cxn modelId="{52AF9D1B-F2D5-422C-9CEB-5A767798BB75}" type="presParOf" srcId="{8AB4990F-27AE-48B0-A9E3-4D872CC6DFAA}" destId="{DA1EE957-39F1-4F19-AAB4-83D55E60B6FD}" srcOrd="1" destOrd="0" presId="urn:microsoft.com/office/officeart/2005/8/layout/orgChart1"/>
    <dgm:cxn modelId="{5E4581FF-1F4E-4EF9-89BF-F124E2BD9F0D}" type="presParOf" srcId="{A550F7D9-A08B-48A1-ABA1-FDC54B6708CF}" destId="{6C5E4C9B-A231-43D5-9FFA-0B5FC7D3E073}" srcOrd="1" destOrd="0" presId="urn:microsoft.com/office/officeart/2005/8/layout/orgChart1"/>
    <dgm:cxn modelId="{0A700E7D-AB45-4B22-AEB1-1C6C9367FDF6}" type="presParOf" srcId="{A550F7D9-A08B-48A1-ABA1-FDC54B6708CF}" destId="{CF2DF078-9D57-4E50-BFB9-8777EDBFDF74}" srcOrd="2" destOrd="0" presId="urn:microsoft.com/office/officeart/2005/8/layout/orgChart1"/>
    <dgm:cxn modelId="{9026558F-CE84-46B6-9C5F-A9705997110A}" type="presParOf" srcId="{9ACFEB31-48BE-4448-BD82-597998057F6C}" destId="{6ED19E90-8FAB-4DAD-9097-36C197C074AA}" srcOrd="6" destOrd="0" presId="urn:microsoft.com/office/officeart/2005/8/layout/orgChart1"/>
    <dgm:cxn modelId="{AF8510F8-A6DE-425A-82E7-979879E16AAC}" type="presParOf" srcId="{9ACFEB31-48BE-4448-BD82-597998057F6C}" destId="{12D8D8E8-199B-43F9-A60F-97BC137EC34C}" srcOrd="7" destOrd="0" presId="urn:microsoft.com/office/officeart/2005/8/layout/orgChart1"/>
    <dgm:cxn modelId="{0EDC1900-41A7-4E08-B4C4-E31C49C79FF9}" type="presParOf" srcId="{12D8D8E8-199B-43F9-A60F-97BC137EC34C}" destId="{C11F018E-F5B7-4974-9EBA-712DD61BABFE}" srcOrd="0" destOrd="0" presId="urn:microsoft.com/office/officeart/2005/8/layout/orgChart1"/>
    <dgm:cxn modelId="{BDD45AFC-4AE0-43D8-9D2E-9CFBAB3D01AB}" type="presParOf" srcId="{C11F018E-F5B7-4974-9EBA-712DD61BABFE}" destId="{DEB3CF70-82A7-4758-A591-C409457C8A4F}" srcOrd="0" destOrd="0" presId="urn:microsoft.com/office/officeart/2005/8/layout/orgChart1"/>
    <dgm:cxn modelId="{8929362C-1E37-4FEE-98BD-9C04F84790F8}" type="presParOf" srcId="{C11F018E-F5B7-4974-9EBA-712DD61BABFE}" destId="{08B56CF0-7336-407E-B3EE-6E4AE8762C96}" srcOrd="1" destOrd="0" presId="urn:microsoft.com/office/officeart/2005/8/layout/orgChart1"/>
    <dgm:cxn modelId="{0977C679-B46A-465E-8672-9C347DDAE3D5}" type="presParOf" srcId="{12D8D8E8-199B-43F9-A60F-97BC137EC34C}" destId="{EE37DD6C-54B6-4C7B-804F-3613947A0476}" srcOrd="1" destOrd="0" presId="urn:microsoft.com/office/officeart/2005/8/layout/orgChart1"/>
    <dgm:cxn modelId="{E9FDDE1A-F32F-439E-B862-8FE6E8DF158E}" type="presParOf" srcId="{12D8D8E8-199B-43F9-A60F-97BC137EC34C}" destId="{0FF58E0D-D3FA-449B-8EBD-E3C567C6E077}" srcOrd="2" destOrd="0" presId="urn:microsoft.com/office/officeart/2005/8/layout/orgChart1"/>
    <dgm:cxn modelId="{672C524D-F832-408F-8DA5-09B2B44BC66C}" type="presParOf" srcId="{97769378-6D66-4147-BC08-7171FBEBA02E}" destId="{9845F4E0-37A7-478C-8E9E-F4DF1940BDE7}" srcOrd="2" destOrd="0" presId="urn:microsoft.com/office/officeart/2005/8/layout/orgChart1"/>
    <dgm:cxn modelId="{88B2A832-5DA0-4C3C-AE7D-4F830083D57A}" type="presParOf" srcId="{9845F4E0-37A7-478C-8E9E-F4DF1940BDE7}" destId="{6C01EA2A-2960-4D2A-82F3-8D2A31129A4B}" srcOrd="0" destOrd="0" presId="urn:microsoft.com/office/officeart/2005/8/layout/orgChart1"/>
    <dgm:cxn modelId="{0CD081BB-DB34-4FC2-9440-965839470444}" type="presParOf" srcId="{9845F4E0-37A7-478C-8E9E-F4DF1940BDE7}" destId="{88A02E67-1404-4878-8D3A-9BE0B7CF5152}" srcOrd="1" destOrd="0" presId="urn:microsoft.com/office/officeart/2005/8/layout/orgChart1"/>
    <dgm:cxn modelId="{CEFBCFF3-4599-4BFA-AFE0-44EB8C08909A}" type="presParOf" srcId="{88A02E67-1404-4878-8D3A-9BE0B7CF5152}" destId="{E0F7FC93-94CD-49F0-8867-42117975F1D8}" srcOrd="0" destOrd="0" presId="urn:microsoft.com/office/officeart/2005/8/layout/orgChart1"/>
    <dgm:cxn modelId="{5DB68688-4FF3-47B7-9C4A-7EEF182323FF}" type="presParOf" srcId="{E0F7FC93-94CD-49F0-8867-42117975F1D8}" destId="{65C67306-DD08-45B9-A426-F59365A0D506}" srcOrd="0" destOrd="0" presId="urn:microsoft.com/office/officeart/2005/8/layout/orgChart1"/>
    <dgm:cxn modelId="{43C55EA4-4484-4296-8833-D4A56A1BEE3C}" type="presParOf" srcId="{E0F7FC93-94CD-49F0-8867-42117975F1D8}" destId="{3F032D21-AC16-4DDF-A07A-6D271681C8B4}" srcOrd="1" destOrd="0" presId="urn:microsoft.com/office/officeart/2005/8/layout/orgChart1"/>
    <dgm:cxn modelId="{33F3F457-D00F-45B3-B384-2A71331085AF}" type="presParOf" srcId="{88A02E67-1404-4878-8D3A-9BE0B7CF5152}" destId="{864B48EE-5CA8-41A2-A06D-40E6205257D2}" srcOrd="1" destOrd="0" presId="urn:microsoft.com/office/officeart/2005/8/layout/orgChart1"/>
    <dgm:cxn modelId="{3C6B5C80-4B7C-4886-A6EA-223BBFBAD34C}" type="presParOf" srcId="{88A02E67-1404-4878-8D3A-9BE0B7CF5152}" destId="{7FFE5BE1-2F28-4675-A4DD-0C4E1906922E}" srcOrd="2" destOrd="0" presId="urn:microsoft.com/office/officeart/2005/8/layout/orgChart1"/>
    <dgm:cxn modelId="{7C8FA0FF-D942-4BA0-8D4B-19575A6FE2C8}" type="presParOf" srcId="{9845F4E0-37A7-478C-8E9E-F4DF1940BDE7}" destId="{C5060C1F-85BB-4B89-91F1-89E3850313FF}" srcOrd="2" destOrd="0" presId="urn:microsoft.com/office/officeart/2005/8/layout/orgChart1"/>
    <dgm:cxn modelId="{41CCD8E9-411C-4863-BA61-F8A8FEE80D92}" type="presParOf" srcId="{9845F4E0-37A7-478C-8E9E-F4DF1940BDE7}" destId="{A5AC1ADC-4846-4724-9173-AC429C3F9D3B}" srcOrd="3" destOrd="0" presId="urn:microsoft.com/office/officeart/2005/8/layout/orgChart1"/>
    <dgm:cxn modelId="{46D41C23-CECC-4409-BE20-9A6AA0091125}" type="presParOf" srcId="{A5AC1ADC-4846-4724-9173-AC429C3F9D3B}" destId="{5AC5D59A-CA37-4248-BE65-A516E59A1699}" srcOrd="0" destOrd="0" presId="urn:microsoft.com/office/officeart/2005/8/layout/orgChart1"/>
    <dgm:cxn modelId="{06DEB4EE-8428-4421-A2D5-8F3F1260ADA2}" type="presParOf" srcId="{5AC5D59A-CA37-4248-BE65-A516E59A1699}" destId="{94AE8169-D641-4787-B68D-E9419040A30B}" srcOrd="0" destOrd="0" presId="urn:microsoft.com/office/officeart/2005/8/layout/orgChart1"/>
    <dgm:cxn modelId="{80AB6DB9-1C6D-46FF-BF54-2116C79EB329}" type="presParOf" srcId="{5AC5D59A-CA37-4248-BE65-A516E59A1699}" destId="{8404A1CC-9F8F-499E-ADB7-28D8A89C2415}" srcOrd="1" destOrd="0" presId="urn:microsoft.com/office/officeart/2005/8/layout/orgChart1"/>
    <dgm:cxn modelId="{4367B199-BB6E-4918-8255-DC74F19A5FF5}" type="presParOf" srcId="{A5AC1ADC-4846-4724-9173-AC429C3F9D3B}" destId="{4E860FF1-6769-4431-AEFD-84F3225BFD43}" srcOrd="1" destOrd="0" presId="urn:microsoft.com/office/officeart/2005/8/layout/orgChart1"/>
    <dgm:cxn modelId="{4E20A5C0-BFB4-414F-8F4A-172E1C824B67}"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E67EAC-4FD3-4530-B348-776A947ABD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042109-6C9B-47D5-9EA7-3635174E9D93}">
      <dgm:prSet phldrT="[Text]"/>
      <dgm:spPr/>
      <dgm:t>
        <a:bodyPr/>
        <a:lstStyle/>
        <a:p>
          <a:r>
            <a:rPr lang="en-US" dirty="0" smtClean="0"/>
            <a:t>Coordinator</a:t>
          </a:r>
          <a:endParaRPr lang="en-US" dirty="0"/>
        </a:p>
      </dgm:t>
    </dgm:pt>
    <dgm:pt modelId="{81F23BC8-368A-4933-93D5-8E0B508A7561}" type="parTrans" cxnId="{ABB04D18-2179-40AF-995A-58D008CE8098}">
      <dgm:prSet/>
      <dgm:spPr/>
      <dgm:t>
        <a:bodyPr/>
        <a:lstStyle/>
        <a:p>
          <a:endParaRPr lang="en-US"/>
        </a:p>
      </dgm:t>
    </dgm:pt>
    <dgm:pt modelId="{EF279F97-1EBF-45A5-A7E8-ED11DF38CD3B}" type="sibTrans" cxnId="{ABB04D18-2179-40AF-995A-58D008CE8098}">
      <dgm:prSet/>
      <dgm:spPr/>
      <dgm:t>
        <a:bodyPr/>
        <a:lstStyle/>
        <a:p>
          <a:endParaRPr lang="en-US"/>
        </a:p>
      </dgm:t>
    </dgm:pt>
    <dgm:pt modelId="{965B77CC-6EC8-451D-B32B-9DE23F5053D2}" type="asst">
      <dgm:prSet/>
      <dgm:spPr/>
      <dgm:t>
        <a:bodyPr/>
        <a:lstStyle/>
        <a:p>
          <a:r>
            <a:rPr lang="en-US" dirty="0" smtClean="0"/>
            <a:t>PIO</a:t>
          </a:r>
          <a:endParaRPr lang="en-US" dirty="0"/>
        </a:p>
      </dgm:t>
    </dgm:pt>
    <dgm:pt modelId="{0326ABEB-34D4-4702-8A4E-7DF76891E602}" type="parTrans" cxnId="{5182B933-80E7-4514-B957-92BCAADC90B2}">
      <dgm:prSet/>
      <dgm:spPr/>
      <dgm:t>
        <a:bodyPr/>
        <a:lstStyle/>
        <a:p>
          <a:endParaRPr lang="en-US"/>
        </a:p>
      </dgm:t>
    </dgm:pt>
    <dgm:pt modelId="{D9186BA2-CECE-4DA7-AB53-4B768C9B7DB6}" type="sibTrans" cxnId="{5182B933-80E7-4514-B957-92BCAADC90B2}">
      <dgm:prSet/>
      <dgm:spPr/>
      <dgm:t>
        <a:bodyPr/>
        <a:lstStyle/>
        <a:p>
          <a:endParaRPr lang="en-US"/>
        </a:p>
      </dgm:t>
    </dgm:pt>
    <dgm:pt modelId="{96372AD9-8E0A-4ECB-AFEC-EF8DD7BA7B13}" type="asst">
      <dgm:prSet/>
      <dgm:spPr/>
      <dgm:t>
        <a:bodyPr/>
        <a:lstStyle/>
        <a:p>
          <a:r>
            <a:rPr lang="en-US" dirty="0" smtClean="0"/>
            <a:t>Health &amp; Safety Officer</a:t>
          </a:r>
          <a:endParaRPr lang="en-US" dirty="0"/>
        </a:p>
      </dgm:t>
    </dgm:pt>
    <dgm:pt modelId="{F94468DB-8F2D-43E7-B801-8F37EFE273D6}" type="parTrans" cxnId="{4CBBE8A9-2687-45CB-9147-53F2E226F275}">
      <dgm:prSet/>
      <dgm:spPr/>
      <dgm:t>
        <a:bodyPr/>
        <a:lstStyle/>
        <a:p>
          <a:endParaRPr lang="en-US"/>
        </a:p>
      </dgm:t>
    </dgm:pt>
    <dgm:pt modelId="{EC8C4521-35CF-4F33-B1D2-25FCC5E72A38}" type="sibTrans" cxnId="{4CBBE8A9-2687-45CB-9147-53F2E226F275}">
      <dgm:prSet/>
      <dgm:spPr/>
      <dgm:t>
        <a:bodyPr/>
        <a:lstStyle/>
        <a:p>
          <a:endParaRPr lang="en-US"/>
        </a:p>
      </dgm:t>
    </dgm:pt>
    <dgm:pt modelId="{2006E581-C6DA-4F43-AEDA-6DF9BE643884}">
      <dgm:prSet phldrT="[Text]"/>
      <dgm:spPr/>
      <dgm:t>
        <a:bodyPr/>
        <a:lstStyle/>
        <a:p>
          <a:r>
            <a:rPr lang="en-US" dirty="0" smtClean="0"/>
            <a:t>Operations</a:t>
          </a:r>
          <a:endParaRPr lang="en-US" dirty="0"/>
        </a:p>
      </dgm:t>
    </dgm:pt>
    <dgm:pt modelId="{19FEFD08-E249-4E0B-AD31-92D77EB2B3F6}" type="parTrans" cxnId="{77917F60-BBD4-4BC6-A534-D8ED95590DB9}">
      <dgm:prSet/>
      <dgm:spPr/>
      <dgm:t>
        <a:bodyPr/>
        <a:lstStyle/>
        <a:p>
          <a:endParaRPr lang="en-US"/>
        </a:p>
      </dgm:t>
    </dgm:pt>
    <dgm:pt modelId="{A1045595-4EEC-4AC4-9EE9-9956FF3F93FE}" type="sibTrans" cxnId="{77917F60-BBD4-4BC6-A534-D8ED95590DB9}">
      <dgm:prSet/>
      <dgm:spPr/>
      <dgm:t>
        <a:bodyPr/>
        <a:lstStyle/>
        <a:p>
          <a:endParaRPr lang="en-US"/>
        </a:p>
      </dgm:t>
    </dgm:pt>
    <dgm:pt modelId="{875FB2B0-2DD1-46A7-88B7-B17A527C5C83}">
      <dgm:prSet/>
      <dgm:spPr/>
      <dgm:t>
        <a:bodyPr/>
        <a:lstStyle/>
        <a:p>
          <a:r>
            <a:rPr lang="en-US" dirty="0" smtClean="0"/>
            <a:t>Emergency Services Branch (ESF 4, 9, 10,  13 &amp; 16)</a:t>
          </a:r>
          <a:endParaRPr lang="en-US" dirty="0"/>
        </a:p>
      </dgm:t>
    </dgm:pt>
    <dgm:pt modelId="{2E786799-0BD7-4A9D-91E1-E479FE5F472F}" type="parTrans" cxnId="{1572A58D-2269-4B5A-AA98-C3F675EFE013}">
      <dgm:prSet/>
      <dgm:spPr/>
      <dgm:t>
        <a:bodyPr/>
        <a:lstStyle/>
        <a:p>
          <a:endParaRPr lang="en-US"/>
        </a:p>
      </dgm:t>
    </dgm:pt>
    <dgm:pt modelId="{0801C217-8B8D-4FFA-A271-DA5EFD3BF88F}" type="sibTrans" cxnId="{1572A58D-2269-4B5A-AA98-C3F675EFE013}">
      <dgm:prSet/>
      <dgm:spPr/>
      <dgm:t>
        <a:bodyPr/>
        <a:lstStyle/>
        <a:p>
          <a:endParaRPr lang="en-US"/>
        </a:p>
      </dgm:t>
    </dgm:pt>
    <dgm:pt modelId="{2C837151-59BE-48FA-8942-0E4A0BC68A35}">
      <dgm:prSet/>
      <dgm:spPr/>
      <dgm:t>
        <a:bodyPr/>
        <a:lstStyle/>
        <a:p>
          <a:r>
            <a:rPr lang="en-US" dirty="0" smtClean="0"/>
            <a:t>Infrastructure Branch (ESF 1, 2, 3, 11 &amp; 12)</a:t>
          </a:r>
          <a:endParaRPr lang="en-US" dirty="0"/>
        </a:p>
      </dgm:t>
    </dgm:pt>
    <dgm:pt modelId="{BEDEB9CF-7C8F-4C4B-A7A7-9F58A93B3490}" type="parTrans" cxnId="{0BC10C61-B173-4072-8646-BECFEECE7FA0}">
      <dgm:prSet/>
      <dgm:spPr/>
      <dgm:t>
        <a:bodyPr/>
        <a:lstStyle/>
        <a:p>
          <a:endParaRPr lang="en-US"/>
        </a:p>
      </dgm:t>
    </dgm:pt>
    <dgm:pt modelId="{5C318272-50FE-4708-A2A9-7621CD60FAF0}" type="sibTrans" cxnId="{0BC10C61-B173-4072-8646-BECFEECE7FA0}">
      <dgm:prSet/>
      <dgm:spPr/>
      <dgm:t>
        <a:bodyPr/>
        <a:lstStyle/>
        <a:p>
          <a:endParaRPr lang="en-US"/>
        </a:p>
      </dgm:t>
    </dgm:pt>
    <dgm:pt modelId="{B8E44AC5-60FC-42D6-ABB1-1CC1170FFC33}">
      <dgm:prSet/>
      <dgm:spPr/>
      <dgm:t>
        <a:bodyPr/>
        <a:lstStyle/>
        <a:p>
          <a:r>
            <a:rPr lang="en-US" dirty="0" smtClean="0"/>
            <a:t>Human Services Branch (ESF 6, 8 &amp; 17)</a:t>
          </a:r>
          <a:endParaRPr lang="en-US" dirty="0"/>
        </a:p>
      </dgm:t>
    </dgm:pt>
    <dgm:pt modelId="{9D769DA2-4666-4C13-A9D8-6C8DFC42CEE0}" type="parTrans" cxnId="{C5A70B2D-A870-4B53-906A-21AFB79D0AE0}">
      <dgm:prSet/>
      <dgm:spPr/>
      <dgm:t>
        <a:bodyPr/>
        <a:lstStyle/>
        <a:p>
          <a:endParaRPr lang="en-US"/>
        </a:p>
      </dgm:t>
    </dgm:pt>
    <dgm:pt modelId="{69EEB908-30C3-4A05-BB93-E417CBB155B0}" type="sibTrans" cxnId="{C5A70B2D-A870-4B53-906A-21AFB79D0AE0}">
      <dgm:prSet/>
      <dgm:spPr/>
      <dgm:t>
        <a:bodyPr/>
        <a:lstStyle/>
        <a:p>
          <a:endParaRPr lang="en-US"/>
        </a:p>
      </dgm:t>
    </dgm:pt>
    <dgm:pt modelId="{A413CBAA-7EC0-4BAA-B148-ABBB19B3A297}">
      <dgm:prSet phldrT="[Text]"/>
      <dgm:spPr/>
      <dgm:t>
        <a:bodyPr/>
        <a:lstStyle/>
        <a:p>
          <a:r>
            <a:rPr lang="en-US" dirty="0" smtClean="0"/>
            <a:t>PLANS</a:t>
          </a:r>
          <a:endParaRPr lang="en-US" dirty="0"/>
        </a:p>
      </dgm:t>
    </dgm:pt>
    <dgm:pt modelId="{BBA7ED13-B6C2-4859-A2E7-5B577B09A2A9}" type="parTrans" cxnId="{DBBDAAC0-DE6B-4FE8-A2F5-1D51FACBF8EB}">
      <dgm:prSet/>
      <dgm:spPr/>
      <dgm:t>
        <a:bodyPr/>
        <a:lstStyle/>
        <a:p>
          <a:endParaRPr lang="en-US"/>
        </a:p>
      </dgm:t>
    </dgm:pt>
    <dgm:pt modelId="{340760BC-9911-4057-9D43-C21733A5FEA6}" type="sibTrans" cxnId="{DBBDAAC0-DE6B-4FE8-A2F5-1D51FACBF8EB}">
      <dgm:prSet/>
      <dgm:spPr/>
      <dgm:t>
        <a:bodyPr/>
        <a:lstStyle/>
        <a:p>
          <a:endParaRPr lang="en-US"/>
        </a:p>
      </dgm:t>
    </dgm:pt>
    <dgm:pt modelId="{2FF3E91B-6396-4246-9C74-4640CFA4648C}">
      <dgm:prSet phldrT="[Text]"/>
      <dgm:spPr/>
      <dgm:t>
        <a:bodyPr/>
        <a:lstStyle/>
        <a:p>
          <a:r>
            <a:rPr lang="en-US" dirty="0" smtClean="0"/>
            <a:t>LOGS</a:t>
          </a:r>
          <a:endParaRPr lang="en-US" dirty="0"/>
        </a:p>
      </dgm:t>
    </dgm:pt>
    <dgm:pt modelId="{73A86912-7164-4E4B-BE6F-8B88C83D6EEB}" type="parTrans" cxnId="{CCD4E5EC-D937-4F6C-A58E-31682B6F5DC5}">
      <dgm:prSet/>
      <dgm:spPr/>
      <dgm:t>
        <a:bodyPr/>
        <a:lstStyle/>
        <a:p>
          <a:endParaRPr lang="en-US"/>
        </a:p>
      </dgm:t>
    </dgm:pt>
    <dgm:pt modelId="{0EA81B4E-C436-4A5C-9476-1FED70AA2EC0}" type="sibTrans" cxnId="{CCD4E5EC-D937-4F6C-A58E-31682B6F5DC5}">
      <dgm:prSet/>
      <dgm:spPr/>
      <dgm:t>
        <a:bodyPr/>
        <a:lstStyle/>
        <a:p>
          <a:endParaRPr lang="en-US"/>
        </a:p>
      </dgm:t>
    </dgm:pt>
    <dgm:pt modelId="{9CE2B21E-DE10-4336-99B2-EDD12BD5B80D}">
      <dgm:prSet/>
      <dgm:spPr/>
      <dgm:t>
        <a:bodyPr/>
        <a:lstStyle/>
        <a:p>
          <a:r>
            <a:rPr lang="en-US" dirty="0" smtClean="0"/>
            <a:t>FIN</a:t>
          </a:r>
          <a:endParaRPr lang="en-US" dirty="0"/>
        </a:p>
      </dgm:t>
    </dgm:pt>
    <dgm:pt modelId="{5D3B1403-5A3E-4C82-BA3E-4E9B82FCAFF5}" type="parTrans" cxnId="{4FB9306A-B7BC-48D5-9968-F8EB4657E3F2}">
      <dgm:prSet/>
      <dgm:spPr/>
      <dgm:t>
        <a:bodyPr/>
        <a:lstStyle/>
        <a:p>
          <a:endParaRPr lang="en-US"/>
        </a:p>
      </dgm:t>
    </dgm:pt>
    <dgm:pt modelId="{A34D630A-9133-4F01-B687-7BC199EEC93E}" type="sibTrans" cxnId="{4FB9306A-B7BC-48D5-9968-F8EB4657E3F2}">
      <dgm:prSet/>
      <dgm:spPr/>
      <dgm:t>
        <a:bodyPr/>
        <a:lstStyle/>
        <a:p>
          <a:endParaRPr lang="en-US"/>
        </a:p>
      </dgm:t>
    </dgm:pt>
    <dgm:pt modelId="{20D67EEB-9E4A-4112-981B-6E118D63B565}" type="pres">
      <dgm:prSet presAssocID="{5EE67EAC-4FD3-4530-B348-776A947ABDC4}" presName="hierChild1" presStyleCnt="0">
        <dgm:presLayoutVars>
          <dgm:orgChart val="1"/>
          <dgm:chPref val="1"/>
          <dgm:dir/>
          <dgm:animOne val="branch"/>
          <dgm:animLvl val="lvl"/>
          <dgm:resizeHandles/>
        </dgm:presLayoutVars>
      </dgm:prSet>
      <dgm:spPr/>
      <dgm:t>
        <a:bodyPr/>
        <a:lstStyle/>
        <a:p>
          <a:endParaRPr lang="en-US"/>
        </a:p>
      </dgm:t>
    </dgm:pt>
    <dgm:pt modelId="{97769378-6D66-4147-BC08-7171FBEBA02E}" type="pres">
      <dgm:prSet presAssocID="{DC042109-6C9B-47D5-9EA7-3635174E9D93}" presName="hierRoot1" presStyleCnt="0">
        <dgm:presLayoutVars>
          <dgm:hierBranch val="init"/>
        </dgm:presLayoutVars>
      </dgm:prSet>
      <dgm:spPr/>
    </dgm:pt>
    <dgm:pt modelId="{037C2C67-3971-4851-A1F7-BD58CE6C4F44}" type="pres">
      <dgm:prSet presAssocID="{DC042109-6C9B-47D5-9EA7-3635174E9D93}" presName="rootComposite1" presStyleCnt="0"/>
      <dgm:spPr/>
    </dgm:pt>
    <dgm:pt modelId="{B779F7CC-475A-4F60-B90A-2F4DDAFE8F65}" type="pres">
      <dgm:prSet presAssocID="{DC042109-6C9B-47D5-9EA7-3635174E9D93}" presName="rootText1" presStyleLbl="node0" presStyleIdx="0" presStyleCnt="1">
        <dgm:presLayoutVars>
          <dgm:chPref val="3"/>
        </dgm:presLayoutVars>
      </dgm:prSet>
      <dgm:spPr/>
      <dgm:t>
        <a:bodyPr/>
        <a:lstStyle/>
        <a:p>
          <a:endParaRPr lang="en-US"/>
        </a:p>
      </dgm:t>
    </dgm:pt>
    <dgm:pt modelId="{42026C7F-3014-4EBF-A43B-0497191BF463}" type="pres">
      <dgm:prSet presAssocID="{DC042109-6C9B-47D5-9EA7-3635174E9D93}" presName="rootConnector1" presStyleLbl="node1" presStyleIdx="0" presStyleCnt="0"/>
      <dgm:spPr/>
      <dgm:t>
        <a:bodyPr/>
        <a:lstStyle/>
        <a:p>
          <a:endParaRPr lang="en-US"/>
        </a:p>
      </dgm:t>
    </dgm:pt>
    <dgm:pt modelId="{9ACFEB31-48BE-4448-BD82-597998057F6C}" type="pres">
      <dgm:prSet presAssocID="{DC042109-6C9B-47D5-9EA7-3635174E9D93}" presName="hierChild2" presStyleCnt="0"/>
      <dgm:spPr/>
    </dgm:pt>
    <dgm:pt modelId="{E9CD527E-C0DF-4B34-A963-358131F0B6DC}" type="pres">
      <dgm:prSet presAssocID="{19FEFD08-E249-4E0B-AD31-92D77EB2B3F6}" presName="Name37" presStyleLbl="parChTrans1D2" presStyleIdx="0" presStyleCnt="6"/>
      <dgm:spPr/>
      <dgm:t>
        <a:bodyPr/>
        <a:lstStyle/>
        <a:p>
          <a:endParaRPr lang="en-US"/>
        </a:p>
      </dgm:t>
    </dgm:pt>
    <dgm:pt modelId="{BA57206E-CD3B-42D4-854C-7483CE6DC8AD}" type="pres">
      <dgm:prSet presAssocID="{2006E581-C6DA-4F43-AEDA-6DF9BE643884}" presName="hierRoot2" presStyleCnt="0">
        <dgm:presLayoutVars>
          <dgm:hierBranch val="init"/>
        </dgm:presLayoutVars>
      </dgm:prSet>
      <dgm:spPr/>
    </dgm:pt>
    <dgm:pt modelId="{93917E5A-AE79-4F30-B9D8-AF8864E8FF97}" type="pres">
      <dgm:prSet presAssocID="{2006E581-C6DA-4F43-AEDA-6DF9BE643884}" presName="rootComposite" presStyleCnt="0"/>
      <dgm:spPr/>
    </dgm:pt>
    <dgm:pt modelId="{3D82AE22-80C9-49C6-9759-EF3FAFF50D44}" type="pres">
      <dgm:prSet presAssocID="{2006E581-C6DA-4F43-AEDA-6DF9BE643884}" presName="rootText" presStyleLbl="node2" presStyleIdx="0" presStyleCnt="4">
        <dgm:presLayoutVars>
          <dgm:chPref val="3"/>
        </dgm:presLayoutVars>
      </dgm:prSet>
      <dgm:spPr/>
      <dgm:t>
        <a:bodyPr/>
        <a:lstStyle/>
        <a:p>
          <a:endParaRPr lang="en-US"/>
        </a:p>
      </dgm:t>
    </dgm:pt>
    <dgm:pt modelId="{5DB525A7-88DA-4405-A329-BCC0D005AAE5}" type="pres">
      <dgm:prSet presAssocID="{2006E581-C6DA-4F43-AEDA-6DF9BE643884}" presName="rootConnector" presStyleLbl="node2" presStyleIdx="0" presStyleCnt="4"/>
      <dgm:spPr/>
      <dgm:t>
        <a:bodyPr/>
        <a:lstStyle/>
        <a:p>
          <a:endParaRPr lang="en-US"/>
        </a:p>
      </dgm:t>
    </dgm:pt>
    <dgm:pt modelId="{C3898F24-E890-4229-8513-2BDD41D56E3C}" type="pres">
      <dgm:prSet presAssocID="{2006E581-C6DA-4F43-AEDA-6DF9BE643884}" presName="hierChild4" presStyleCnt="0"/>
      <dgm:spPr/>
    </dgm:pt>
    <dgm:pt modelId="{3F0187AE-FB7D-4002-91F9-96FC97CA9FC3}" type="pres">
      <dgm:prSet presAssocID="{2E786799-0BD7-4A9D-91E1-E479FE5F472F}" presName="Name37" presStyleLbl="parChTrans1D3" presStyleIdx="0" presStyleCnt="3"/>
      <dgm:spPr/>
      <dgm:t>
        <a:bodyPr/>
        <a:lstStyle/>
        <a:p>
          <a:endParaRPr lang="en-US"/>
        </a:p>
      </dgm:t>
    </dgm:pt>
    <dgm:pt modelId="{DF87E009-D168-4D35-9284-A7A6FFE37A87}" type="pres">
      <dgm:prSet presAssocID="{875FB2B0-2DD1-46A7-88B7-B17A527C5C83}" presName="hierRoot2" presStyleCnt="0">
        <dgm:presLayoutVars>
          <dgm:hierBranch val="init"/>
        </dgm:presLayoutVars>
      </dgm:prSet>
      <dgm:spPr/>
    </dgm:pt>
    <dgm:pt modelId="{3A0F4FCD-C530-41F3-88EA-2E8E66D286C7}" type="pres">
      <dgm:prSet presAssocID="{875FB2B0-2DD1-46A7-88B7-B17A527C5C83}" presName="rootComposite" presStyleCnt="0"/>
      <dgm:spPr/>
    </dgm:pt>
    <dgm:pt modelId="{B273AEEA-5EE1-4630-AC94-89CA92B96746}" type="pres">
      <dgm:prSet presAssocID="{875FB2B0-2DD1-46A7-88B7-B17A527C5C83}" presName="rootText" presStyleLbl="node3" presStyleIdx="0" presStyleCnt="3">
        <dgm:presLayoutVars>
          <dgm:chPref val="3"/>
        </dgm:presLayoutVars>
      </dgm:prSet>
      <dgm:spPr/>
      <dgm:t>
        <a:bodyPr/>
        <a:lstStyle/>
        <a:p>
          <a:endParaRPr lang="en-US"/>
        </a:p>
      </dgm:t>
    </dgm:pt>
    <dgm:pt modelId="{A7B77083-927B-42B5-8F9F-B94271FB85A5}" type="pres">
      <dgm:prSet presAssocID="{875FB2B0-2DD1-46A7-88B7-B17A527C5C83}" presName="rootConnector" presStyleLbl="node3" presStyleIdx="0" presStyleCnt="3"/>
      <dgm:spPr/>
      <dgm:t>
        <a:bodyPr/>
        <a:lstStyle/>
        <a:p>
          <a:endParaRPr lang="en-US"/>
        </a:p>
      </dgm:t>
    </dgm:pt>
    <dgm:pt modelId="{C0E7FF71-757A-42E7-847E-A5BE9D402D7D}" type="pres">
      <dgm:prSet presAssocID="{875FB2B0-2DD1-46A7-88B7-B17A527C5C83}" presName="hierChild4" presStyleCnt="0"/>
      <dgm:spPr/>
    </dgm:pt>
    <dgm:pt modelId="{1BEE6BF6-128D-44FC-BC12-6DCB45E98E0B}" type="pres">
      <dgm:prSet presAssocID="{875FB2B0-2DD1-46A7-88B7-B17A527C5C83}" presName="hierChild5" presStyleCnt="0"/>
      <dgm:spPr/>
    </dgm:pt>
    <dgm:pt modelId="{3A8CE12E-B838-40CD-9F33-0A902689BCBC}" type="pres">
      <dgm:prSet presAssocID="{BEDEB9CF-7C8F-4C4B-A7A7-9F58A93B3490}" presName="Name37" presStyleLbl="parChTrans1D3" presStyleIdx="1" presStyleCnt="3"/>
      <dgm:spPr/>
      <dgm:t>
        <a:bodyPr/>
        <a:lstStyle/>
        <a:p>
          <a:endParaRPr lang="en-US"/>
        </a:p>
      </dgm:t>
    </dgm:pt>
    <dgm:pt modelId="{E5606654-E6D5-49E3-BC58-FF5C66EAF9F6}" type="pres">
      <dgm:prSet presAssocID="{2C837151-59BE-48FA-8942-0E4A0BC68A35}" presName="hierRoot2" presStyleCnt="0">
        <dgm:presLayoutVars>
          <dgm:hierBranch val="init"/>
        </dgm:presLayoutVars>
      </dgm:prSet>
      <dgm:spPr/>
    </dgm:pt>
    <dgm:pt modelId="{C18C9094-9552-4284-9E98-9EBC840F9E33}" type="pres">
      <dgm:prSet presAssocID="{2C837151-59BE-48FA-8942-0E4A0BC68A35}" presName="rootComposite" presStyleCnt="0"/>
      <dgm:spPr/>
    </dgm:pt>
    <dgm:pt modelId="{70C9EA6E-02D3-462D-B7F9-4FA024A70A34}" type="pres">
      <dgm:prSet presAssocID="{2C837151-59BE-48FA-8942-0E4A0BC68A35}" presName="rootText" presStyleLbl="node3" presStyleIdx="1" presStyleCnt="3">
        <dgm:presLayoutVars>
          <dgm:chPref val="3"/>
        </dgm:presLayoutVars>
      </dgm:prSet>
      <dgm:spPr/>
      <dgm:t>
        <a:bodyPr/>
        <a:lstStyle/>
        <a:p>
          <a:endParaRPr lang="en-US"/>
        </a:p>
      </dgm:t>
    </dgm:pt>
    <dgm:pt modelId="{9D9CEDD8-2D4C-4EBA-88E8-E4AACCF17C0A}" type="pres">
      <dgm:prSet presAssocID="{2C837151-59BE-48FA-8942-0E4A0BC68A35}" presName="rootConnector" presStyleLbl="node3" presStyleIdx="1" presStyleCnt="3"/>
      <dgm:spPr/>
      <dgm:t>
        <a:bodyPr/>
        <a:lstStyle/>
        <a:p>
          <a:endParaRPr lang="en-US"/>
        </a:p>
      </dgm:t>
    </dgm:pt>
    <dgm:pt modelId="{C9B4D126-C68E-47A2-867F-ADC6FBF8770C}" type="pres">
      <dgm:prSet presAssocID="{2C837151-59BE-48FA-8942-0E4A0BC68A35}" presName="hierChild4" presStyleCnt="0"/>
      <dgm:spPr/>
    </dgm:pt>
    <dgm:pt modelId="{80F6617C-BC73-4B87-978F-A4AF89258B86}" type="pres">
      <dgm:prSet presAssocID="{2C837151-59BE-48FA-8942-0E4A0BC68A35}" presName="hierChild5" presStyleCnt="0"/>
      <dgm:spPr/>
    </dgm:pt>
    <dgm:pt modelId="{64D1AD2B-6C2C-4BC8-AC71-6D990CA45511}" type="pres">
      <dgm:prSet presAssocID="{9D769DA2-4666-4C13-A9D8-6C8DFC42CEE0}" presName="Name37" presStyleLbl="parChTrans1D3" presStyleIdx="2" presStyleCnt="3"/>
      <dgm:spPr/>
      <dgm:t>
        <a:bodyPr/>
        <a:lstStyle/>
        <a:p>
          <a:endParaRPr lang="en-US"/>
        </a:p>
      </dgm:t>
    </dgm:pt>
    <dgm:pt modelId="{559037FD-7AEA-4891-B090-599B96B69376}" type="pres">
      <dgm:prSet presAssocID="{B8E44AC5-60FC-42D6-ABB1-1CC1170FFC33}" presName="hierRoot2" presStyleCnt="0">
        <dgm:presLayoutVars>
          <dgm:hierBranch val="init"/>
        </dgm:presLayoutVars>
      </dgm:prSet>
      <dgm:spPr/>
    </dgm:pt>
    <dgm:pt modelId="{F87F7B63-F23A-4012-AC67-54EF29F33D5C}" type="pres">
      <dgm:prSet presAssocID="{B8E44AC5-60FC-42D6-ABB1-1CC1170FFC33}" presName="rootComposite" presStyleCnt="0"/>
      <dgm:spPr/>
    </dgm:pt>
    <dgm:pt modelId="{83030DA2-2F93-4691-A75E-67B6830BF6B8}" type="pres">
      <dgm:prSet presAssocID="{B8E44AC5-60FC-42D6-ABB1-1CC1170FFC33}" presName="rootText" presStyleLbl="node3" presStyleIdx="2" presStyleCnt="3">
        <dgm:presLayoutVars>
          <dgm:chPref val="3"/>
        </dgm:presLayoutVars>
      </dgm:prSet>
      <dgm:spPr/>
      <dgm:t>
        <a:bodyPr/>
        <a:lstStyle/>
        <a:p>
          <a:endParaRPr lang="en-US"/>
        </a:p>
      </dgm:t>
    </dgm:pt>
    <dgm:pt modelId="{7D65C595-9991-4246-9C58-8833485B46E5}" type="pres">
      <dgm:prSet presAssocID="{B8E44AC5-60FC-42D6-ABB1-1CC1170FFC33}" presName="rootConnector" presStyleLbl="node3" presStyleIdx="2" presStyleCnt="3"/>
      <dgm:spPr/>
      <dgm:t>
        <a:bodyPr/>
        <a:lstStyle/>
        <a:p>
          <a:endParaRPr lang="en-US"/>
        </a:p>
      </dgm:t>
    </dgm:pt>
    <dgm:pt modelId="{E969EFD9-CE09-45BC-AC4C-8930EB31B1CD}" type="pres">
      <dgm:prSet presAssocID="{B8E44AC5-60FC-42D6-ABB1-1CC1170FFC33}" presName="hierChild4" presStyleCnt="0"/>
      <dgm:spPr/>
    </dgm:pt>
    <dgm:pt modelId="{8992C181-2369-4E42-85C5-9CA56BF3A10F}" type="pres">
      <dgm:prSet presAssocID="{B8E44AC5-60FC-42D6-ABB1-1CC1170FFC33}" presName="hierChild5" presStyleCnt="0"/>
      <dgm:spPr/>
    </dgm:pt>
    <dgm:pt modelId="{750DF21E-5F6E-4841-9FB3-36EA6E128B6F}" type="pres">
      <dgm:prSet presAssocID="{2006E581-C6DA-4F43-AEDA-6DF9BE643884}" presName="hierChild5" presStyleCnt="0"/>
      <dgm:spPr/>
    </dgm:pt>
    <dgm:pt modelId="{B7173F3B-DBD9-4D29-BFCB-3D81015EEE9B}" type="pres">
      <dgm:prSet presAssocID="{BBA7ED13-B6C2-4859-A2E7-5B577B09A2A9}" presName="Name37" presStyleLbl="parChTrans1D2" presStyleIdx="1" presStyleCnt="6"/>
      <dgm:spPr/>
      <dgm:t>
        <a:bodyPr/>
        <a:lstStyle/>
        <a:p>
          <a:endParaRPr lang="en-US"/>
        </a:p>
      </dgm:t>
    </dgm:pt>
    <dgm:pt modelId="{38766846-37AC-47D3-8EA2-7AE8EC00E72F}" type="pres">
      <dgm:prSet presAssocID="{A413CBAA-7EC0-4BAA-B148-ABBB19B3A297}" presName="hierRoot2" presStyleCnt="0">
        <dgm:presLayoutVars>
          <dgm:hierBranch val="init"/>
        </dgm:presLayoutVars>
      </dgm:prSet>
      <dgm:spPr/>
    </dgm:pt>
    <dgm:pt modelId="{FADC83B8-A327-41AF-8167-A7E37A19BDF1}" type="pres">
      <dgm:prSet presAssocID="{A413CBAA-7EC0-4BAA-B148-ABBB19B3A297}" presName="rootComposite" presStyleCnt="0"/>
      <dgm:spPr/>
    </dgm:pt>
    <dgm:pt modelId="{0B626245-F5A3-42C3-8790-E1DBB506CBDC}" type="pres">
      <dgm:prSet presAssocID="{A413CBAA-7EC0-4BAA-B148-ABBB19B3A297}" presName="rootText" presStyleLbl="node2" presStyleIdx="1" presStyleCnt="4">
        <dgm:presLayoutVars>
          <dgm:chPref val="3"/>
        </dgm:presLayoutVars>
      </dgm:prSet>
      <dgm:spPr/>
      <dgm:t>
        <a:bodyPr/>
        <a:lstStyle/>
        <a:p>
          <a:endParaRPr lang="en-US"/>
        </a:p>
      </dgm:t>
    </dgm:pt>
    <dgm:pt modelId="{73D31F5F-6A8C-4C9A-8C55-029FED6C42DF}" type="pres">
      <dgm:prSet presAssocID="{A413CBAA-7EC0-4BAA-B148-ABBB19B3A297}" presName="rootConnector" presStyleLbl="node2" presStyleIdx="1" presStyleCnt="4"/>
      <dgm:spPr/>
      <dgm:t>
        <a:bodyPr/>
        <a:lstStyle/>
        <a:p>
          <a:endParaRPr lang="en-US"/>
        </a:p>
      </dgm:t>
    </dgm:pt>
    <dgm:pt modelId="{AFD6642F-EE3A-45F6-8F2D-FB61F3A3A05A}" type="pres">
      <dgm:prSet presAssocID="{A413CBAA-7EC0-4BAA-B148-ABBB19B3A297}" presName="hierChild4" presStyleCnt="0"/>
      <dgm:spPr/>
    </dgm:pt>
    <dgm:pt modelId="{AF8DFC0B-25C0-47F1-8CEB-CE04E8FE18FE}" type="pres">
      <dgm:prSet presAssocID="{A413CBAA-7EC0-4BAA-B148-ABBB19B3A297}" presName="hierChild5" presStyleCnt="0"/>
      <dgm:spPr/>
    </dgm:pt>
    <dgm:pt modelId="{D4A36420-1FCD-4392-9C32-792EB12AD898}" type="pres">
      <dgm:prSet presAssocID="{73A86912-7164-4E4B-BE6F-8B88C83D6EEB}" presName="Name37" presStyleLbl="parChTrans1D2" presStyleIdx="2" presStyleCnt="6"/>
      <dgm:spPr/>
      <dgm:t>
        <a:bodyPr/>
        <a:lstStyle/>
        <a:p>
          <a:endParaRPr lang="en-US"/>
        </a:p>
      </dgm:t>
    </dgm:pt>
    <dgm:pt modelId="{A550F7D9-A08B-48A1-ABA1-FDC54B6708CF}" type="pres">
      <dgm:prSet presAssocID="{2FF3E91B-6396-4246-9C74-4640CFA4648C}" presName="hierRoot2" presStyleCnt="0">
        <dgm:presLayoutVars>
          <dgm:hierBranch val="init"/>
        </dgm:presLayoutVars>
      </dgm:prSet>
      <dgm:spPr/>
    </dgm:pt>
    <dgm:pt modelId="{8AB4990F-27AE-48B0-A9E3-4D872CC6DFAA}" type="pres">
      <dgm:prSet presAssocID="{2FF3E91B-6396-4246-9C74-4640CFA4648C}" presName="rootComposite" presStyleCnt="0"/>
      <dgm:spPr/>
    </dgm:pt>
    <dgm:pt modelId="{740965D4-F180-4546-9056-D7DBFA39E4E1}" type="pres">
      <dgm:prSet presAssocID="{2FF3E91B-6396-4246-9C74-4640CFA4648C}" presName="rootText" presStyleLbl="node2" presStyleIdx="2" presStyleCnt="4">
        <dgm:presLayoutVars>
          <dgm:chPref val="3"/>
        </dgm:presLayoutVars>
      </dgm:prSet>
      <dgm:spPr/>
      <dgm:t>
        <a:bodyPr/>
        <a:lstStyle/>
        <a:p>
          <a:endParaRPr lang="en-US"/>
        </a:p>
      </dgm:t>
    </dgm:pt>
    <dgm:pt modelId="{DA1EE957-39F1-4F19-AAB4-83D55E60B6FD}" type="pres">
      <dgm:prSet presAssocID="{2FF3E91B-6396-4246-9C74-4640CFA4648C}" presName="rootConnector" presStyleLbl="node2" presStyleIdx="2" presStyleCnt="4"/>
      <dgm:spPr/>
      <dgm:t>
        <a:bodyPr/>
        <a:lstStyle/>
        <a:p>
          <a:endParaRPr lang="en-US"/>
        </a:p>
      </dgm:t>
    </dgm:pt>
    <dgm:pt modelId="{6C5E4C9B-A231-43D5-9FFA-0B5FC7D3E073}" type="pres">
      <dgm:prSet presAssocID="{2FF3E91B-6396-4246-9C74-4640CFA4648C}" presName="hierChild4" presStyleCnt="0"/>
      <dgm:spPr/>
    </dgm:pt>
    <dgm:pt modelId="{CF2DF078-9D57-4E50-BFB9-8777EDBFDF74}" type="pres">
      <dgm:prSet presAssocID="{2FF3E91B-6396-4246-9C74-4640CFA4648C}" presName="hierChild5" presStyleCnt="0"/>
      <dgm:spPr/>
    </dgm:pt>
    <dgm:pt modelId="{6ED19E90-8FAB-4DAD-9097-36C197C074AA}" type="pres">
      <dgm:prSet presAssocID="{5D3B1403-5A3E-4C82-BA3E-4E9B82FCAFF5}" presName="Name37" presStyleLbl="parChTrans1D2" presStyleIdx="3" presStyleCnt="6"/>
      <dgm:spPr/>
      <dgm:t>
        <a:bodyPr/>
        <a:lstStyle/>
        <a:p>
          <a:endParaRPr lang="en-US"/>
        </a:p>
      </dgm:t>
    </dgm:pt>
    <dgm:pt modelId="{12D8D8E8-199B-43F9-A60F-97BC137EC34C}" type="pres">
      <dgm:prSet presAssocID="{9CE2B21E-DE10-4336-99B2-EDD12BD5B80D}" presName="hierRoot2" presStyleCnt="0">
        <dgm:presLayoutVars>
          <dgm:hierBranch val="init"/>
        </dgm:presLayoutVars>
      </dgm:prSet>
      <dgm:spPr/>
    </dgm:pt>
    <dgm:pt modelId="{C11F018E-F5B7-4974-9EBA-712DD61BABFE}" type="pres">
      <dgm:prSet presAssocID="{9CE2B21E-DE10-4336-99B2-EDD12BD5B80D}" presName="rootComposite" presStyleCnt="0"/>
      <dgm:spPr/>
    </dgm:pt>
    <dgm:pt modelId="{DEB3CF70-82A7-4758-A591-C409457C8A4F}" type="pres">
      <dgm:prSet presAssocID="{9CE2B21E-DE10-4336-99B2-EDD12BD5B80D}" presName="rootText" presStyleLbl="node2" presStyleIdx="3" presStyleCnt="4">
        <dgm:presLayoutVars>
          <dgm:chPref val="3"/>
        </dgm:presLayoutVars>
      </dgm:prSet>
      <dgm:spPr/>
      <dgm:t>
        <a:bodyPr/>
        <a:lstStyle/>
        <a:p>
          <a:endParaRPr lang="en-US"/>
        </a:p>
      </dgm:t>
    </dgm:pt>
    <dgm:pt modelId="{08B56CF0-7336-407E-B3EE-6E4AE8762C96}" type="pres">
      <dgm:prSet presAssocID="{9CE2B21E-DE10-4336-99B2-EDD12BD5B80D}" presName="rootConnector" presStyleLbl="node2" presStyleIdx="3" presStyleCnt="4"/>
      <dgm:spPr/>
      <dgm:t>
        <a:bodyPr/>
        <a:lstStyle/>
        <a:p>
          <a:endParaRPr lang="en-US"/>
        </a:p>
      </dgm:t>
    </dgm:pt>
    <dgm:pt modelId="{EE37DD6C-54B6-4C7B-804F-3613947A0476}" type="pres">
      <dgm:prSet presAssocID="{9CE2B21E-DE10-4336-99B2-EDD12BD5B80D}" presName="hierChild4" presStyleCnt="0"/>
      <dgm:spPr/>
    </dgm:pt>
    <dgm:pt modelId="{0FF58E0D-D3FA-449B-8EBD-E3C567C6E077}" type="pres">
      <dgm:prSet presAssocID="{9CE2B21E-DE10-4336-99B2-EDD12BD5B80D}" presName="hierChild5" presStyleCnt="0"/>
      <dgm:spPr/>
    </dgm:pt>
    <dgm:pt modelId="{9845F4E0-37A7-478C-8E9E-F4DF1940BDE7}" type="pres">
      <dgm:prSet presAssocID="{DC042109-6C9B-47D5-9EA7-3635174E9D93}" presName="hierChild3" presStyleCnt="0"/>
      <dgm:spPr/>
    </dgm:pt>
    <dgm:pt modelId="{6C01EA2A-2960-4D2A-82F3-8D2A31129A4B}" type="pres">
      <dgm:prSet presAssocID="{0326ABEB-34D4-4702-8A4E-7DF76891E602}" presName="Name111" presStyleLbl="parChTrans1D2" presStyleIdx="4" presStyleCnt="6"/>
      <dgm:spPr/>
      <dgm:t>
        <a:bodyPr/>
        <a:lstStyle/>
        <a:p>
          <a:endParaRPr lang="en-US"/>
        </a:p>
      </dgm:t>
    </dgm:pt>
    <dgm:pt modelId="{88A02E67-1404-4878-8D3A-9BE0B7CF5152}" type="pres">
      <dgm:prSet presAssocID="{965B77CC-6EC8-451D-B32B-9DE23F5053D2}" presName="hierRoot3" presStyleCnt="0">
        <dgm:presLayoutVars>
          <dgm:hierBranch val="init"/>
        </dgm:presLayoutVars>
      </dgm:prSet>
      <dgm:spPr/>
    </dgm:pt>
    <dgm:pt modelId="{E0F7FC93-94CD-49F0-8867-42117975F1D8}" type="pres">
      <dgm:prSet presAssocID="{965B77CC-6EC8-451D-B32B-9DE23F5053D2}" presName="rootComposite3" presStyleCnt="0"/>
      <dgm:spPr/>
    </dgm:pt>
    <dgm:pt modelId="{65C67306-DD08-45B9-A426-F59365A0D506}" type="pres">
      <dgm:prSet presAssocID="{965B77CC-6EC8-451D-B32B-9DE23F5053D2}" presName="rootText3" presStyleLbl="asst1" presStyleIdx="0" presStyleCnt="2">
        <dgm:presLayoutVars>
          <dgm:chPref val="3"/>
        </dgm:presLayoutVars>
      </dgm:prSet>
      <dgm:spPr/>
      <dgm:t>
        <a:bodyPr/>
        <a:lstStyle/>
        <a:p>
          <a:endParaRPr lang="en-US"/>
        </a:p>
      </dgm:t>
    </dgm:pt>
    <dgm:pt modelId="{3F032D21-AC16-4DDF-A07A-6D271681C8B4}" type="pres">
      <dgm:prSet presAssocID="{965B77CC-6EC8-451D-B32B-9DE23F5053D2}" presName="rootConnector3" presStyleLbl="asst1" presStyleIdx="0" presStyleCnt="2"/>
      <dgm:spPr/>
      <dgm:t>
        <a:bodyPr/>
        <a:lstStyle/>
        <a:p>
          <a:endParaRPr lang="en-US"/>
        </a:p>
      </dgm:t>
    </dgm:pt>
    <dgm:pt modelId="{864B48EE-5CA8-41A2-A06D-40E6205257D2}" type="pres">
      <dgm:prSet presAssocID="{965B77CC-6EC8-451D-B32B-9DE23F5053D2}" presName="hierChild6" presStyleCnt="0"/>
      <dgm:spPr/>
    </dgm:pt>
    <dgm:pt modelId="{7FFE5BE1-2F28-4675-A4DD-0C4E1906922E}" type="pres">
      <dgm:prSet presAssocID="{965B77CC-6EC8-451D-B32B-9DE23F5053D2}" presName="hierChild7" presStyleCnt="0"/>
      <dgm:spPr/>
    </dgm:pt>
    <dgm:pt modelId="{C5060C1F-85BB-4B89-91F1-89E3850313FF}" type="pres">
      <dgm:prSet presAssocID="{F94468DB-8F2D-43E7-B801-8F37EFE273D6}" presName="Name111" presStyleLbl="parChTrans1D2" presStyleIdx="5" presStyleCnt="6"/>
      <dgm:spPr/>
      <dgm:t>
        <a:bodyPr/>
        <a:lstStyle/>
        <a:p>
          <a:endParaRPr lang="en-US"/>
        </a:p>
      </dgm:t>
    </dgm:pt>
    <dgm:pt modelId="{A5AC1ADC-4846-4724-9173-AC429C3F9D3B}" type="pres">
      <dgm:prSet presAssocID="{96372AD9-8E0A-4ECB-AFEC-EF8DD7BA7B13}" presName="hierRoot3" presStyleCnt="0">
        <dgm:presLayoutVars>
          <dgm:hierBranch val="init"/>
        </dgm:presLayoutVars>
      </dgm:prSet>
      <dgm:spPr/>
    </dgm:pt>
    <dgm:pt modelId="{5AC5D59A-CA37-4248-BE65-A516E59A1699}" type="pres">
      <dgm:prSet presAssocID="{96372AD9-8E0A-4ECB-AFEC-EF8DD7BA7B13}" presName="rootComposite3" presStyleCnt="0"/>
      <dgm:spPr/>
    </dgm:pt>
    <dgm:pt modelId="{94AE8169-D641-4787-B68D-E9419040A30B}" type="pres">
      <dgm:prSet presAssocID="{96372AD9-8E0A-4ECB-AFEC-EF8DD7BA7B13}" presName="rootText3" presStyleLbl="asst1" presStyleIdx="1" presStyleCnt="2">
        <dgm:presLayoutVars>
          <dgm:chPref val="3"/>
        </dgm:presLayoutVars>
      </dgm:prSet>
      <dgm:spPr/>
      <dgm:t>
        <a:bodyPr/>
        <a:lstStyle/>
        <a:p>
          <a:endParaRPr lang="en-US"/>
        </a:p>
      </dgm:t>
    </dgm:pt>
    <dgm:pt modelId="{8404A1CC-9F8F-499E-ADB7-28D8A89C2415}" type="pres">
      <dgm:prSet presAssocID="{96372AD9-8E0A-4ECB-AFEC-EF8DD7BA7B13}" presName="rootConnector3" presStyleLbl="asst1" presStyleIdx="1" presStyleCnt="2"/>
      <dgm:spPr/>
      <dgm:t>
        <a:bodyPr/>
        <a:lstStyle/>
        <a:p>
          <a:endParaRPr lang="en-US"/>
        </a:p>
      </dgm:t>
    </dgm:pt>
    <dgm:pt modelId="{4E860FF1-6769-4431-AEFD-84F3225BFD43}" type="pres">
      <dgm:prSet presAssocID="{96372AD9-8E0A-4ECB-AFEC-EF8DD7BA7B13}" presName="hierChild6" presStyleCnt="0"/>
      <dgm:spPr/>
    </dgm:pt>
    <dgm:pt modelId="{0882DE1C-E80E-400E-B7F3-D5D7E3F3380A}" type="pres">
      <dgm:prSet presAssocID="{96372AD9-8E0A-4ECB-AFEC-EF8DD7BA7B13}" presName="hierChild7" presStyleCnt="0"/>
      <dgm:spPr/>
    </dgm:pt>
  </dgm:ptLst>
  <dgm:cxnLst>
    <dgm:cxn modelId="{3CE10586-45A8-406D-A246-BF9608BC8797}" type="presOf" srcId="{965B77CC-6EC8-451D-B32B-9DE23F5053D2}" destId="{65C67306-DD08-45B9-A426-F59365A0D506}" srcOrd="0" destOrd="0" presId="urn:microsoft.com/office/officeart/2005/8/layout/orgChart1"/>
    <dgm:cxn modelId="{578C7E19-DA66-4255-B3BF-F716B74316A0}" type="presOf" srcId="{B8E44AC5-60FC-42D6-ABB1-1CC1170FFC33}" destId="{83030DA2-2F93-4691-A75E-67B6830BF6B8}" srcOrd="0" destOrd="0" presId="urn:microsoft.com/office/officeart/2005/8/layout/orgChart1"/>
    <dgm:cxn modelId="{3D9E99F1-D369-4CD4-84D2-24E6F863EC95}" type="presOf" srcId="{DC042109-6C9B-47D5-9EA7-3635174E9D93}" destId="{B779F7CC-475A-4F60-B90A-2F4DDAFE8F65}" srcOrd="0" destOrd="0" presId="urn:microsoft.com/office/officeart/2005/8/layout/orgChart1"/>
    <dgm:cxn modelId="{2C7CFAC1-B086-415F-8B22-EA583B84492F}" type="presOf" srcId="{BBA7ED13-B6C2-4859-A2E7-5B577B09A2A9}" destId="{B7173F3B-DBD9-4D29-BFCB-3D81015EEE9B}" srcOrd="0" destOrd="0" presId="urn:microsoft.com/office/officeart/2005/8/layout/orgChart1"/>
    <dgm:cxn modelId="{4A998F34-F59D-4630-8051-50AEF67A2950}" type="presOf" srcId="{96372AD9-8E0A-4ECB-AFEC-EF8DD7BA7B13}" destId="{8404A1CC-9F8F-499E-ADB7-28D8A89C2415}" srcOrd="1" destOrd="0" presId="urn:microsoft.com/office/officeart/2005/8/layout/orgChart1"/>
    <dgm:cxn modelId="{3F98D10D-56AE-4F03-8902-35B4A35E6679}" type="presOf" srcId="{2FF3E91B-6396-4246-9C74-4640CFA4648C}" destId="{740965D4-F180-4546-9056-D7DBFA39E4E1}" srcOrd="0" destOrd="0" presId="urn:microsoft.com/office/officeart/2005/8/layout/orgChart1"/>
    <dgm:cxn modelId="{340CC03C-9B2E-4BA2-9821-59271935CBAD}" type="presOf" srcId="{2C837151-59BE-48FA-8942-0E4A0BC68A35}" destId="{70C9EA6E-02D3-462D-B7F9-4FA024A70A34}" srcOrd="0" destOrd="0" presId="urn:microsoft.com/office/officeart/2005/8/layout/orgChart1"/>
    <dgm:cxn modelId="{B42AE5F4-B8B9-4422-8B1D-45FEFF1B57DF}" type="presOf" srcId="{2FF3E91B-6396-4246-9C74-4640CFA4648C}" destId="{DA1EE957-39F1-4F19-AAB4-83D55E60B6FD}" srcOrd="1" destOrd="0" presId="urn:microsoft.com/office/officeart/2005/8/layout/orgChart1"/>
    <dgm:cxn modelId="{0509181C-43F8-4F2E-B3ED-FE8BBC6F6BFD}" type="presOf" srcId="{5EE67EAC-4FD3-4530-B348-776A947ABDC4}" destId="{20D67EEB-9E4A-4112-981B-6E118D63B565}" srcOrd="0" destOrd="0" presId="urn:microsoft.com/office/officeart/2005/8/layout/orgChart1"/>
    <dgm:cxn modelId="{E9B66813-14DC-4638-9FA5-A8705A7EAF91}" type="presOf" srcId="{2006E581-C6DA-4F43-AEDA-6DF9BE643884}" destId="{5DB525A7-88DA-4405-A329-BCC0D005AAE5}" srcOrd="1" destOrd="0" presId="urn:microsoft.com/office/officeart/2005/8/layout/orgChart1"/>
    <dgm:cxn modelId="{C5A70B2D-A870-4B53-906A-21AFB79D0AE0}" srcId="{2006E581-C6DA-4F43-AEDA-6DF9BE643884}" destId="{B8E44AC5-60FC-42D6-ABB1-1CC1170FFC33}" srcOrd="2" destOrd="0" parTransId="{9D769DA2-4666-4C13-A9D8-6C8DFC42CEE0}" sibTransId="{69EEB908-30C3-4A05-BB93-E417CBB155B0}"/>
    <dgm:cxn modelId="{F188F473-B759-42CC-A23F-B553C631B592}" type="presOf" srcId="{BEDEB9CF-7C8F-4C4B-A7A7-9F58A93B3490}" destId="{3A8CE12E-B838-40CD-9F33-0A902689BCBC}" srcOrd="0" destOrd="0" presId="urn:microsoft.com/office/officeart/2005/8/layout/orgChart1"/>
    <dgm:cxn modelId="{F4F11679-3B94-46D1-8F87-5304C6C2C334}" type="presOf" srcId="{9CE2B21E-DE10-4336-99B2-EDD12BD5B80D}" destId="{08B56CF0-7336-407E-B3EE-6E4AE8762C96}" srcOrd="1" destOrd="0" presId="urn:microsoft.com/office/officeart/2005/8/layout/orgChart1"/>
    <dgm:cxn modelId="{2CC39D73-7ECE-4622-BC81-4AF481226602}" type="presOf" srcId="{73A86912-7164-4E4B-BE6F-8B88C83D6EEB}" destId="{D4A36420-1FCD-4392-9C32-792EB12AD898}" srcOrd="0" destOrd="0" presId="urn:microsoft.com/office/officeart/2005/8/layout/orgChart1"/>
    <dgm:cxn modelId="{93BD5C52-C683-460F-8858-A62E304AAE7D}" type="presOf" srcId="{5D3B1403-5A3E-4C82-BA3E-4E9B82FCAFF5}" destId="{6ED19E90-8FAB-4DAD-9097-36C197C074AA}" srcOrd="0" destOrd="0" presId="urn:microsoft.com/office/officeart/2005/8/layout/orgChart1"/>
    <dgm:cxn modelId="{4FB9306A-B7BC-48D5-9968-F8EB4657E3F2}" srcId="{DC042109-6C9B-47D5-9EA7-3635174E9D93}" destId="{9CE2B21E-DE10-4336-99B2-EDD12BD5B80D}" srcOrd="5" destOrd="0" parTransId="{5D3B1403-5A3E-4C82-BA3E-4E9B82FCAFF5}" sibTransId="{A34D630A-9133-4F01-B687-7BC199EEC93E}"/>
    <dgm:cxn modelId="{75155F73-D5C3-49DD-9F7C-D9043BBA4AE1}" type="presOf" srcId="{2C837151-59BE-48FA-8942-0E4A0BC68A35}" destId="{9D9CEDD8-2D4C-4EBA-88E8-E4AACCF17C0A}" srcOrd="1" destOrd="0" presId="urn:microsoft.com/office/officeart/2005/8/layout/orgChart1"/>
    <dgm:cxn modelId="{3E2A3C23-C147-4126-91F0-F935A5AEFD58}" type="presOf" srcId="{A413CBAA-7EC0-4BAA-B148-ABBB19B3A297}" destId="{0B626245-F5A3-42C3-8790-E1DBB506CBDC}" srcOrd="0" destOrd="0" presId="urn:microsoft.com/office/officeart/2005/8/layout/orgChart1"/>
    <dgm:cxn modelId="{058F9C97-95CA-435F-828C-E798CE4021FC}" type="presOf" srcId="{2006E581-C6DA-4F43-AEDA-6DF9BE643884}" destId="{3D82AE22-80C9-49C6-9759-EF3FAFF50D44}" srcOrd="0" destOrd="0" presId="urn:microsoft.com/office/officeart/2005/8/layout/orgChart1"/>
    <dgm:cxn modelId="{DA62F36D-A5F3-46DA-9A74-4B6894FE1B15}" type="presOf" srcId="{9CE2B21E-DE10-4336-99B2-EDD12BD5B80D}" destId="{DEB3CF70-82A7-4758-A591-C409457C8A4F}" srcOrd="0" destOrd="0" presId="urn:microsoft.com/office/officeart/2005/8/layout/orgChart1"/>
    <dgm:cxn modelId="{5182B933-80E7-4514-B957-92BCAADC90B2}" srcId="{DC042109-6C9B-47D5-9EA7-3635174E9D93}" destId="{965B77CC-6EC8-451D-B32B-9DE23F5053D2}" srcOrd="0" destOrd="0" parTransId="{0326ABEB-34D4-4702-8A4E-7DF76891E602}" sibTransId="{D9186BA2-CECE-4DA7-AB53-4B768C9B7DB6}"/>
    <dgm:cxn modelId="{C32451E9-8B51-47F9-8669-4C6DB462D037}" type="presOf" srcId="{19FEFD08-E249-4E0B-AD31-92D77EB2B3F6}" destId="{E9CD527E-C0DF-4B34-A963-358131F0B6DC}" srcOrd="0" destOrd="0" presId="urn:microsoft.com/office/officeart/2005/8/layout/orgChart1"/>
    <dgm:cxn modelId="{30B7815B-D039-4E21-B022-E55D6DCA3545}" type="presOf" srcId="{875FB2B0-2DD1-46A7-88B7-B17A527C5C83}" destId="{A7B77083-927B-42B5-8F9F-B94271FB85A5}" srcOrd="1" destOrd="0" presId="urn:microsoft.com/office/officeart/2005/8/layout/orgChart1"/>
    <dgm:cxn modelId="{1572A58D-2269-4B5A-AA98-C3F675EFE013}" srcId="{2006E581-C6DA-4F43-AEDA-6DF9BE643884}" destId="{875FB2B0-2DD1-46A7-88B7-B17A527C5C83}" srcOrd="0" destOrd="0" parTransId="{2E786799-0BD7-4A9D-91E1-E479FE5F472F}" sibTransId="{0801C217-8B8D-4FFA-A271-DA5EFD3BF88F}"/>
    <dgm:cxn modelId="{030FA1B6-2715-4312-AF89-E2D95F0359ED}" type="presOf" srcId="{F94468DB-8F2D-43E7-B801-8F37EFE273D6}" destId="{C5060C1F-85BB-4B89-91F1-89E3850313FF}" srcOrd="0" destOrd="0" presId="urn:microsoft.com/office/officeart/2005/8/layout/orgChart1"/>
    <dgm:cxn modelId="{FA4A00C8-2C6F-4886-8BAF-4D522FFD53D6}" type="presOf" srcId="{0326ABEB-34D4-4702-8A4E-7DF76891E602}" destId="{6C01EA2A-2960-4D2A-82F3-8D2A31129A4B}" srcOrd="0" destOrd="0" presId="urn:microsoft.com/office/officeart/2005/8/layout/orgChart1"/>
    <dgm:cxn modelId="{A390AE0E-BB8F-4DF5-83D7-66D683EC9257}" type="presOf" srcId="{965B77CC-6EC8-451D-B32B-9DE23F5053D2}" destId="{3F032D21-AC16-4DDF-A07A-6D271681C8B4}" srcOrd="1" destOrd="0" presId="urn:microsoft.com/office/officeart/2005/8/layout/orgChart1"/>
    <dgm:cxn modelId="{4CBBE8A9-2687-45CB-9147-53F2E226F275}" srcId="{DC042109-6C9B-47D5-9EA7-3635174E9D93}" destId="{96372AD9-8E0A-4ECB-AFEC-EF8DD7BA7B13}" srcOrd="1" destOrd="0" parTransId="{F94468DB-8F2D-43E7-B801-8F37EFE273D6}" sibTransId="{EC8C4521-35CF-4F33-B1D2-25FCC5E72A38}"/>
    <dgm:cxn modelId="{ABB04D18-2179-40AF-995A-58D008CE8098}" srcId="{5EE67EAC-4FD3-4530-B348-776A947ABDC4}" destId="{DC042109-6C9B-47D5-9EA7-3635174E9D93}" srcOrd="0" destOrd="0" parTransId="{81F23BC8-368A-4933-93D5-8E0B508A7561}" sibTransId="{EF279F97-1EBF-45A5-A7E8-ED11DF38CD3B}"/>
    <dgm:cxn modelId="{0BC10C61-B173-4072-8646-BECFEECE7FA0}" srcId="{2006E581-C6DA-4F43-AEDA-6DF9BE643884}" destId="{2C837151-59BE-48FA-8942-0E4A0BC68A35}" srcOrd="1" destOrd="0" parTransId="{BEDEB9CF-7C8F-4C4B-A7A7-9F58A93B3490}" sibTransId="{5C318272-50FE-4708-A2A9-7621CD60FAF0}"/>
    <dgm:cxn modelId="{BA90178D-4E0E-4614-B2A9-902FEB0B8F34}" type="presOf" srcId="{875FB2B0-2DD1-46A7-88B7-B17A527C5C83}" destId="{B273AEEA-5EE1-4630-AC94-89CA92B96746}" srcOrd="0" destOrd="0" presId="urn:microsoft.com/office/officeart/2005/8/layout/orgChart1"/>
    <dgm:cxn modelId="{9F6EDB67-2B5E-4D4B-AAF7-E90462E51718}" type="presOf" srcId="{A413CBAA-7EC0-4BAA-B148-ABBB19B3A297}" destId="{73D31F5F-6A8C-4C9A-8C55-029FED6C42DF}" srcOrd="1" destOrd="0" presId="urn:microsoft.com/office/officeart/2005/8/layout/orgChart1"/>
    <dgm:cxn modelId="{94D673F3-14AA-4B21-8794-A54E876BD52A}" type="presOf" srcId="{2E786799-0BD7-4A9D-91E1-E479FE5F472F}" destId="{3F0187AE-FB7D-4002-91F9-96FC97CA9FC3}" srcOrd="0" destOrd="0" presId="urn:microsoft.com/office/officeart/2005/8/layout/orgChart1"/>
    <dgm:cxn modelId="{F25B43D1-1CEA-41D5-A171-347F4A2BF569}" type="presOf" srcId="{9D769DA2-4666-4C13-A9D8-6C8DFC42CEE0}" destId="{64D1AD2B-6C2C-4BC8-AC71-6D990CA45511}" srcOrd="0" destOrd="0" presId="urn:microsoft.com/office/officeart/2005/8/layout/orgChart1"/>
    <dgm:cxn modelId="{77917F60-BBD4-4BC6-A534-D8ED95590DB9}" srcId="{DC042109-6C9B-47D5-9EA7-3635174E9D93}" destId="{2006E581-C6DA-4F43-AEDA-6DF9BE643884}" srcOrd="2" destOrd="0" parTransId="{19FEFD08-E249-4E0B-AD31-92D77EB2B3F6}" sibTransId="{A1045595-4EEC-4AC4-9EE9-9956FF3F93FE}"/>
    <dgm:cxn modelId="{0B4F4648-3A65-45EB-BC49-DC0BA6A2F1CB}" type="presOf" srcId="{DC042109-6C9B-47D5-9EA7-3635174E9D93}" destId="{42026C7F-3014-4EBF-A43B-0497191BF463}" srcOrd="1" destOrd="0" presId="urn:microsoft.com/office/officeart/2005/8/layout/orgChart1"/>
    <dgm:cxn modelId="{DE4FB642-506D-41FF-B976-01FEDAB97D1E}" type="presOf" srcId="{B8E44AC5-60FC-42D6-ABB1-1CC1170FFC33}" destId="{7D65C595-9991-4246-9C58-8833485B46E5}" srcOrd="1" destOrd="0" presId="urn:microsoft.com/office/officeart/2005/8/layout/orgChart1"/>
    <dgm:cxn modelId="{EF81045F-8237-40DD-A34A-C494E565E976}" type="presOf" srcId="{96372AD9-8E0A-4ECB-AFEC-EF8DD7BA7B13}" destId="{94AE8169-D641-4787-B68D-E9419040A30B}" srcOrd="0" destOrd="0" presId="urn:microsoft.com/office/officeart/2005/8/layout/orgChart1"/>
    <dgm:cxn modelId="{DBBDAAC0-DE6B-4FE8-A2F5-1D51FACBF8EB}" srcId="{DC042109-6C9B-47D5-9EA7-3635174E9D93}" destId="{A413CBAA-7EC0-4BAA-B148-ABBB19B3A297}" srcOrd="3" destOrd="0" parTransId="{BBA7ED13-B6C2-4859-A2E7-5B577B09A2A9}" sibTransId="{340760BC-9911-4057-9D43-C21733A5FEA6}"/>
    <dgm:cxn modelId="{CCD4E5EC-D937-4F6C-A58E-31682B6F5DC5}" srcId="{DC042109-6C9B-47D5-9EA7-3635174E9D93}" destId="{2FF3E91B-6396-4246-9C74-4640CFA4648C}" srcOrd="4" destOrd="0" parTransId="{73A86912-7164-4E4B-BE6F-8B88C83D6EEB}" sibTransId="{0EA81B4E-C436-4A5C-9476-1FED70AA2EC0}"/>
    <dgm:cxn modelId="{CDF62055-1C8D-4E6F-8C7B-1773846CBF80}" type="presParOf" srcId="{20D67EEB-9E4A-4112-981B-6E118D63B565}" destId="{97769378-6D66-4147-BC08-7171FBEBA02E}" srcOrd="0" destOrd="0" presId="urn:microsoft.com/office/officeart/2005/8/layout/orgChart1"/>
    <dgm:cxn modelId="{811E32ED-E547-4B3E-BE43-DB6C0877B129}" type="presParOf" srcId="{97769378-6D66-4147-BC08-7171FBEBA02E}" destId="{037C2C67-3971-4851-A1F7-BD58CE6C4F44}" srcOrd="0" destOrd="0" presId="urn:microsoft.com/office/officeart/2005/8/layout/orgChart1"/>
    <dgm:cxn modelId="{4109BD16-184C-46F7-8140-6E6A3EE52D06}" type="presParOf" srcId="{037C2C67-3971-4851-A1F7-BD58CE6C4F44}" destId="{B779F7CC-475A-4F60-B90A-2F4DDAFE8F65}" srcOrd="0" destOrd="0" presId="urn:microsoft.com/office/officeart/2005/8/layout/orgChart1"/>
    <dgm:cxn modelId="{3272C57A-D7CD-4222-B27A-25358A830C43}" type="presParOf" srcId="{037C2C67-3971-4851-A1F7-BD58CE6C4F44}" destId="{42026C7F-3014-4EBF-A43B-0497191BF463}" srcOrd="1" destOrd="0" presId="urn:microsoft.com/office/officeart/2005/8/layout/orgChart1"/>
    <dgm:cxn modelId="{313A4657-D409-4054-B4F7-A5BC56BA57DD}" type="presParOf" srcId="{97769378-6D66-4147-BC08-7171FBEBA02E}" destId="{9ACFEB31-48BE-4448-BD82-597998057F6C}" srcOrd="1" destOrd="0" presId="urn:microsoft.com/office/officeart/2005/8/layout/orgChart1"/>
    <dgm:cxn modelId="{0DDA9614-446F-49B2-9A09-CAB62A4C077E}" type="presParOf" srcId="{9ACFEB31-48BE-4448-BD82-597998057F6C}" destId="{E9CD527E-C0DF-4B34-A963-358131F0B6DC}" srcOrd="0" destOrd="0" presId="urn:microsoft.com/office/officeart/2005/8/layout/orgChart1"/>
    <dgm:cxn modelId="{AF7F56BD-FD1F-4CE8-A14D-D43EF18F2ED8}" type="presParOf" srcId="{9ACFEB31-48BE-4448-BD82-597998057F6C}" destId="{BA57206E-CD3B-42D4-854C-7483CE6DC8AD}" srcOrd="1" destOrd="0" presId="urn:microsoft.com/office/officeart/2005/8/layout/orgChart1"/>
    <dgm:cxn modelId="{145EBBDC-B866-481A-9DA0-69E6DCE0C79A}" type="presParOf" srcId="{BA57206E-CD3B-42D4-854C-7483CE6DC8AD}" destId="{93917E5A-AE79-4F30-B9D8-AF8864E8FF97}" srcOrd="0" destOrd="0" presId="urn:microsoft.com/office/officeart/2005/8/layout/orgChart1"/>
    <dgm:cxn modelId="{98AFFFEC-3A2B-4026-BE17-EC7317157FB2}" type="presParOf" srcId="{93917E5A-AE79-4F30-B9D8-AF8864E8FF97}" destId="{3D82AE22-80C9-49C6-9759-EF3FAFF50D44}" srcOrd="0" destOrd="0" presId="urn:microsoft.com/office/officeart/2005/8/layout/orgChart1"/>
    <dgm:cxn modelId="{80132CAF-07A5-4C89-955E-55F9BB5AEF39}" type="presParOf" srcId="{93917E5A-AE79-4F30-B9D8-AF8864E8FF97}" destId="{5DB525A7-88DA-4405-A329-BCC0D005AAE5}" srcOrd="1" destOrd="0" presId="urn:microsoft.com/office/officeart/2005/8/layout/orgChart1"/>
    <dgm:cxn modelId="{7A2AAB6F-84FB-4DDA-8397-57718CA1C279}" type="presParOf" srcId="{BA57206E-CD3B-42D4-854C-7483CE6DC8AD}" destId="{C3898F24-E890-4229-8513-2BDD41D56E3C}" srcOrd="1" destOrd="0" presId="urn:microsoft.com/office/officeart/2005/8/layout/orgChart1"/>
    <dgm:cxn modelId="{DA4D335D-E085-4851-AE4D-1A9EB5AF2440}" type="presParOf" srcId="{C3898F24-E890-4229-8513-2BDD41D56E3C}" destId="{3F0187AE-FB7D-4002-91F9-96FC97CA9FC3}" srcOrd="0" destOrd="0" presId="urn:microsoft.com/office/officeart/2005/8/layout/orgChart1"/>
    <dgm:cxn modelId="{73B3DFB1-2E8F-46FA-9787-0B7CF0D9D411}" type="presParOf" srcId="{C3898F24-E890-4229-8513-2BDD41D56E3C}" destId="{DF87E009-D168-4D35-9284-A7A6FFE37A87}" srcOrd="1" destOrd="0" presId="urn:microsoft.com/office/officeart/2005/8/layout/orgChart1"/>
    <dgm:cxn modelId="{2A7F4FDC-269B-4CB7-B719-3920FECFDE15}" type="presParOf" srcId="{DF87E009-D168-4D35-9284-A7A6FFE37A87}" destId="{3A0F4FCD-C530-41F3-88EA-2E8E66D286C7}" srcOrd="0" destOrd="0" presId="urn:microsoft.com/office/officeart/2005/8/layout/orgChart1"/>
    <dgm:cxn modelId="{D32E8CF8-E371-4140-8783-D05D495AC091}" type="presParOf" srcId="{3A0F4FCD-C530-41F3-88EA-2E8E66D286C7}" destId="{B273AEEA-5EE1-4630-AC94-89CA92B96746}" srcOrd="0" destOrd="0" presId="urn:microsoft.com/office/officeart/2005/8/layout/orgChart1"/>
    <dgm:cxn modelId="{347DEA55-FB77-4D1D-8792-38D450D9E9F0}" type="presParOf" srcId="{3A0F4FCD-C530-41F3-88EA-2E8E66D286C7}" destId="{A7B77083-927B-42B5-8F9F-B94271FB85A5}" srcOrd="1" destOrd="0" presId="urn:microsoft.com/office/officeart/2005/8/layout/orgChart1"/>
    <dgm:cxn modelId="{6399AC0A-9C54-48CB-A300-E89A25105AC7}" type="presParOf" srcId="{DF87E009-D168-4D35-9284-A7A6FFE37A87}" destId="{C0E7FF71-757A-42E7-847E-A5BE9D402D7D}" srcOrd="1" destOrd="0" presId="urn:microsoft.com/office/officeart/2005/8/layout/orgChart1"/>
    <dgm:cxn modelId="{9FF6BF0D-3679-44F6-9157-BB1EF954296C}" type="presParOf" srcId="{DF87E009-D168-4D35-9284-A7A6FFE37A87}" destId="{1BEE6BF6-128D-44FC-BC12-6DCB45E98E0B}" srcOrd="2" destOrd="0" presId="urn:microsoft.com/office/officeart/2005/8/layout/orgChart1"/>
    <dgm:cxn modelId="{3A6B95CF-E45A-455D-A6D8-A29F494FD70A}" type="presParOf" srcId="{C3898F24-E890-4229-8513-2BDD41D56E3C}" destId="{3A8CE12E-B838-40CD-9F33-0A902689BCBC}" srcOrd="2" destOrd="0" presId="urn:microsoft.com/office/officeart/2005/8/layout/orgChart1"/>
    <dgm:cxn modelId="{954E3E91-2540-493C-86CE-BB52805F159B}" type="presParOf" srcId="{C3898F24-E890-4229-8513-2BDD41D56E3C}" destId="{E5606654-E6D5-49E3-BC58-FF5C66EAF9F6}" srcOrd="3" destOrd="0" presId="urn:microsoft.com/office/officeart/2005/8/layout/orgChart1"/>
    <dgm:cxn modelId="{437EFA4C-410E-41D3-9842-CD2458F005E6}" type="presParOf" srcId="{E5606654-E6D5-49E3-BC58-FF5C66EAF9F6}" destId="{C18C9094-9552-4284-9E98-9EBC840F9E33}" srcOrd="0" destOrd="0" presId="urn:microsoft.com/office/officeart/2005/8/layout/orgChart1"/>
    <dgm:cxn modelId="{E06F548B-49B8-4901-B471-D3744221FF6E}" type="presParOf" srcId="{C18C9094-9552-4284-9E98-9EBC840F9E33}" destId="{70C9EA6E-02D3-462D-B7F9-4FA024A70A34}" srcOrd="0" destOrd="0" presId="urn:microsoft.com/office/officeart/2005/8/layout/orgChart1"/>
    <dgm:cxn modelId="{45387F64-D60D-4B51-A78B-20AE077B87D8}" type="presParOf" srcId="{C18C9094-9552-4284-9E98-9EBC840F9E33}" destId="{9D9CEDD8-2D4C-4EBA-88E8-E4AACCF17C0A}" srcOrd="1" destOrd="0" presId="urn:microsoft.com/office/officeart/2005/8/layout/orgChart1"/>
    <dgm:cxn modelId="{2089E07D-440A-4ED8-8890-28E70D6E62D4}" type="presParOf" srcId="{E5606654-E6D5-49E3-BC58-FF5C66EAF9F6}" destId="{C9B4D126-C68E-47A2-867F-ADC6FBF8770C}" srcOrd="1" destOrd="0" presId="urn:microsoft.com/office/officeart/2005/8/layout/orgChart1"/>
    <dgm:cxn modelId="{FF117C54-801A-467E-A090-2267DD9BC81D}" type="presParOf" srcId="{E5606654-E6D5-49E3-BC58-FF5C66EAF9F6}" destId="{80F6617C-BC73-4B87-978F-A4AF89258B86}" srcOrd="2" destOrd="0" presId="urn:microsoft.com/office/officeart/2005/8/layout/orgChart1"/>
    <dgm:cxn modelId="{270F74D0-8E63-4445-B6C8-6EE46AD0AFC7}" type="presParOf" srcId="{C3898F24-E890-4229-8513-2BDD41D56E3C}" destId="{64D1AD2B-6C2C-4BC8-AC71-6D990CA45511}" srcOrd="4" destOrd="0" presId="urn:microsoft.com/office/officeart/2005/8/layout/orgChart1"/>
    <dgm:cxn modelId="{D4000173-6CA7-445B-9FF9-671C2A57B8D3}" type="presParOf" srcId="{C3898F24-E890-4229-8513-2BDD41D56E3C}" destId="{559037FD-7AEA-4891-B090-599B96B69376}" srcOrd="5" destOrd="0" presId="urn:microsoft.com/office/officeart/2005/8/layout/orgChart1"/>
    <dgm:cxn modelId="{35E43495-2365-4715-873C-60E16BA3B840}" type="presParOf" srcId="{559037FD-7AEA-4891-B090-599B96B69376}" destId="{F87F7B63-F23A-4012-AC67-54EF29F33D5C}" srcOrd="0" destOrd="0" presId="urn:microsoft.com/office/officeart/2005/8/layout/orgChart1"/>
    <dgm:cxn modelId="{D1AC8BB9-9A9F-4A96-90E9-EAAE006C3EAE}" type="presParOf" srcId="{F87F7B63-F23A-4012-AC67-54EF29F33D5C}" destId="{83030DA2-2F93-4691-A75E-67B6830BF6B8}" srcOrd="0" destOrd="0" presId="urn:microsoft.com/office/officeart/2005/8/layout/orgChart1"/>
    <dgm:cxn modelId="{0A803835-72D6-4F10-853D-7AF296769621}" type="presParOf" srcId="{F87F7B63-F23A-4012-AC67-54EF29F33D5C}" destId="{7D65C595-9991-4246-9C58-8833485B46E5}" srcOrd="1" destOrd="0" presId="urn:microsoft.com/office/officeart/2005/8/layout/orgChart1"/>
    <dgm:cxn modelId="{2C36E9AB-B346-413F-B45D-BF77D235DEF1}" type="presParOf" srcId="{559037FD-7AEA-4891-B090-599B96B69376}" destId="{E969EFD9-CE09-45BC-AC4C-8930EB31B1CD}" srcOrd="1" destOrd="0" presId="urn:microsoft.com/office/officeart/2005/8/layout/orgChart1"/>
    <dgm:cxn modelId="{EF5C3B7C-971C-4D73-A264-C0BB84AF360E}" type="presParOf" srcId="{559037FD-7AEA-4891-B090-599B96B69376}" destId="{8992C181-2369-4E42-85C5-9CA56BF3A10F}" srcOrd="2" destOrd="0" presId="urn:microsoft.com/office/officeart/2005/8/layout/orgChart1"/>
    <dgm:cxn modelId="{B3A0DA87-10B9-4DC3-B470-FC2117568DCB}" type="presParOf" srcId="{BA57206E-CD3B-42D4-854C-7483CE6DC8AD}" destId="{750DF21E-5F6E-4841-9FB3-36EA6E128B6F}" srcOrd="2" destOrd="0" presId="urn:microsoft.com/office/officeart/2005/8/layout/orgChart1"/>
    <dgm:cxn modelId="{FD0C3775-A2DE-4884-A5D2-10725D9C7EF9}" type="presParOf" srcId="{9ACFEB31-48BE-4448-BD82-597998057F6C}" destId="{B7173F3B-DBD9-4D29-BFCB-3D81015EEE9B}" srcOrd="2" destOrd="0" presId="urn:microsoft.com/office/officeart/2005/8/layout/orgChart1"/>
    <dgm:cxn modelId="{C12F617E-B6E4-4101-B6F0-C19E06C916DA}" type="presParOf" srcId="{9ACFEB31-48BE-4448-BD82-597998057F6C}" destId="{38766846-37AC-47D3-8EA2-7AE8EC00E72F}" srcOrd="3" destOrd="0" presId="urn:microsoft.com/office/officeart/2005/8/layout/orgChart1"/>
    <dgm:cxn modelId="{1477D6A8-9907-45AA-A05C-2ECFD006DDB4}" type="presParOf" srcId="{38766846-37AC-47D3-8EA2-7AE8EC00E72F}" destId="{FADC83B8-A327-41AF-8167-A7E37A19BDF1}" srcOrd="0" destOrd="0" presId="urn:microsoft.com/office/officeart/2005/8/layout/orgChart1"/>
    <dgm:cxn modelId="{CA954120-C5D8-4FB2-8E88-620C68A159EC}" type="presParOf" srcId="{FADC83B8-A327-41AF-8167-A7E37A19BDF1}" destId="{0B626245-F5A3-42C3-8790-E1DBB506CBDC}" srcOrd="0" destOrd="0" presId="urn:microsoft.com/office/officeart/2005/8/layout/orgChart1"/>
    <dgm:cxn modelId="{0E4374B2-4573-4B7B-8985-C6027B12DBF1}" type="presParOf" srcId="{FADC83B8-A327-41AF-8167-A7E37A19BDF1}" destId="{73D31F5F-6A8C-4C9A-8C55-029FED6C42DF}" srcOrd="1" destOrd="0" presId="urn:microsoft.com/office/officeart/2005/8/layout/orgChart1"/>
    <dgm:cxn modelId="{FAC46428-8EAA-45B0-9C9E-9333DCC716AB}" type="presParOf" srcId="{38766846-37AC-47D3-8EA2-7AE8EC00E72F}" destId="{AFD6642F-EE3A-45F6-8F2D-FB61F3A3A05A}" srcOrd="1" destOrd="0" presId="urn:microsoft.com/office/officeart/2005/8/layout/orgChart1"/>
    <dgm:cxn modelId="{E5C99E72-9AFC-4A99-B2C6-3B1AF2B37FAE}" type="presParOf" srcId="{38766846-37AC-47D3-8EA2-7AE8EC00E72F}" destId="{AF8DFC0B-25C0-47F1-8CEB-CE04E8FE18FE}" srcOrd="2" destOrd="0" presId="urn:microsoft.com/office/officeart/2005/8/layout/orgChart1"/>
    <dgm:cxn modelId="{EBC8D1AF-D708-4BFA-BAA8-26FB9079A039}" type="presParOf" srcId="{9ACFEB31-48BE-4448-BD82-597998057F6C}" destId="{D4A36420-1FCD-4392-9C32-792EB12AD898}" srcOrd="4" destOrd="0" presId="urn:microsoft.com/office/officeart/2005/8/layout/orgChart1"/>
    <dgm:cxn modelId="{C33C9E04-4D17-40D0-8DE1-FC6871A55655}" type="presParOf" srcId="{9ACFEB31-48BE-4448-BD82-597998057F6C}" destId="{A550F7D9-A08B-48A1-ABA1-FDC54B6708CF}" srcOrd="5" destOrd="0" presId="urn:microsoft.com/office/officeart/2005/8/layout/orgChart1"/>
    <dgm:cxn modelId="{49505289-1C77-43A4-9D58-E5F86886D65E}" type="presParOf" srcId="{A550F7D9-A08B-48A1-ABA1-FDC54B6708CF}" destId="{8AB4990F-27AE-48B0-A9E3-4D872CC6DFAA}" srcOrd="0" destOrd="0" presId="urn:microsoft.com/office/officeart/2005/8/layout/orgChart1"/>
    <dgm:cxn modelId="{086C31BB-3282-43AA-80DF-DA1F8372958F}" type="presParOf" srcId="{8AB4990F-27AE-48B0-A9E3-4D872CC6DFAA}" destId="{740965D4-F180-4546-9056-D7DBFA39E4E1}" srcOrd="0" destOrd="0" presId="urn:microsoft.com/office/officeart/2005/8/layout/orgChart1"/>
    <dgm:cxn modelId="{603A75EA-0FF0-4B4E-9848-D22808466FD3}" type="presParOf" srcId="{8AB4990F-27AE-48B0-A9E3-4D872CC6DFAA}" destId="{DA1EE957-39F1-4F19-AAB4-83D55E60B6FD}" srcOrd="1" destOrd="0" presId="urn:microsoft.com/office/officeart/2005/8/layout/orgChart1"/>
    <dgm:cxn modelId="{99B1570D-1FF9-4E50-9B92-8E27B3CE9725}" type="presParOf" srcId="{A550F7D9-A08B-48A1-ABA1-FDC54B6708CF}" destId="{6C5E4C9B-A231-43D5-9FFA-0B5FC7D3E073}" srcOrd="1" destOrd="0" presId="urn:microsoft.com/office/officeart/2005/8/layout/orgChart1"/>
    <dgm:cxn modelId="{617A1C1F-155D-474A-8C3B-EBE10142327B}" type="presParOf" srcId="{A550F7D9-A08B-48A1-ABA1-FDC54B6708CF}" destId="{CF2DF078-9D57-4E50-BFB9-8777EDBFDF74}" srcOrd="2" destOrd="0" presId="urn:microsoft.com/office/officeart/2005/8/layout/orgChart1"/>
    <dgm:cxn modelId="{640B64AA-EF38-4F32-86F5-E66EAC4EEE91}" type="presParOf" srcId="{9ACFEB31-48BE-4448-BD82-597998057F6C}" destId="{6ED19E90-8FAB-4DAD-9097-36C197C074AA}" srcOrd="6" destOrd="0" presId="urn:microsoft.com/office/officeart/2005/8/layout/orgChart1"/>
    <dgm:cxn modelId="{0F16A75C-4B8F-40C5-8344-07D86BD07A4F}" type="presParOf" srcId="{9ACFEB31-48BE-4448-BD82-597998057F6C}" destId="{12D8D8E8-199B-43F9-A60F-97BC137EC34C}" srcOrd="7" destOrd="0" presId="urn:microsoft.com/office/officeart/2005/8/layout/orgChart1"/>
    <dgm:cxn modelId="{7C11079D-2361-4EF0-95BD-E1AB26F3C396}" type="presParOf" srcId="{12D8D8E8-199B-43F9-A60F-97BC137EC34C}" destId="{C11F018E-F5B7-4974-9EBA-712DD61BABFE}" srcOrd="0" destOrd="0" presId="urn:microsoft.com/office/officeart/2005/8/layout/orgChart1"/>
    <dgm:cxn modelId="{C2BE1582-7229-4608-80D9-CD3C45F3C8B6}" type="presParOf" srcId="{C11F018E-F5B7-4974-9EBA-712DD61BABFE}" destId="{DEB3CF70-82A7-4758-A591-C409457C8A4F}" srcOrd="0" destOrd="0" presId="urn:microsoft.com/office/officeart/2005/8/layout/orgChart1"/>
    <dgm:cxn modelId="{58F9AF3E-26CC-4B09-B4E5-AC41A167B805}" type="presParOf" srcId="{C11F018E-F5B7-4974-9EBA-712DD61BABFE}" destId="{08B56CF0-7336-407E-B3EE-6E4AE8762C96}" srcOrd="1" destOrd="0" presId="urn:microsoft.com/office/officeart/2005/8/layout/orgChart1"/>
    <dgm:cxn modelId="{350C4363-775D-46B8-99E5-74D13F573A09}" type="presParOf" srcId="{12D8D8E8-199B-43F9-A60F-97BC137EC34C}" destId="{EE37DD6C-54B6-4C7B-804F-3613947A0476}" srcOrd="1" destOrd="0" presId="urn:microsoft.com/office/officeart/2005/8/layout/orgChart1"/>
    <dgm:cxn modelId="{3FD5B960-D572-442F-B629-863007F95811}" type="presParOf" srcId="{12D8D8E8-199B-43F9-A60F-97BC137EC34C}" destId="{0FF58E0D-D3FA-449B-8EBD-E3C567C6E077}" srcOrd="2" destOrd="0" presId="urn:microsoft.com/office/officeart/2005/8/layout/orgChart1"/>
    <dgm:cxn modelId="{53CB4DE8-735C-4817-BE59-B91B1E02C466}" type="presParOf" srcId="{97769378-6D66-4147-BC08-7171FBEBA02E}" destId="{9845F4E0-37A7-478C-8E9E-F4DF1940BDE7}" srcOrd="2" destOrd="0" presId="urn:microsoft.com/office/officeart/2005/8/layout/orgChart1"/>
    <dgm:cxn modelId="{9B95F573-AD14-475E-A97A-D25D604CE710}" type="presParOf" srcId="{9845F4E0-37A7-478C-8E9E-F4DF1940BDE7}" destId="{6C01EA2A-2960-4D2A-82F3-8D2A31129A4B}" srcOrd="0" destOrd="0" presId="urn:microsoft.com/office/officeart/2005/8/layout/orgChart1"/>
    <dgm:cxn modelId="{EE1D98DA-05F0-433E-B10F-1A3AB18736D9}" type="presParOf" srcId="{9845F4E0-37A7-478C-8E9E-F4DF1940BDE7}" destId="{88A02E67-1404-4878-8D3A-9BE0B7CF5152}" srcOrd="1" destOrd="0" presId="urn:microsoft.com/office/officeart/2005/8/layout/orgChart1"/>
    <dgm:cxn modelId="{BB82FCB1-087F-48D3-8C97-2E08255FE8AD}" type="presParOf" srcId="{88A02E67-1404-4878-8D3A-9BE0B7CF5152}" destId="{E0F7FC93-94CD-49F0-8867-42117975F1D8}" srcOrd="0" destOrd="0" presId="urn:microsoft.com/office/officeart/2005/8/layout/orgChart1"/>
    <dgm:cxn modelId="{A50E33C2-C656-4D50-82A7-245BD3F6F9A7}" type="presParOf" srcId="{E0F7FC93-94CD-49F0-8867-42117975F1D8}" destId="{65C67306-DD08-45B9-A426-F59365A0D506}" srcOrd="0" destOrd="0" presId="urn:microsoft.com/office/officeart/2005/8/layout/orgChart1"/>
    <dgm:cxn modelId="{E115057E-38FF-42B6-B950-AB80BAC746A3}" type="presParOf" srcId="{E0F7FC93-94CD-49F0-8867-42117975F1D8}" destId="{3F032D21-AC16-4DDF-A07A-6D271681C8B4}" srcOrd="1" destOrd="0" presId="urn:microsoft.com/office/officeart/2005/8/layout/orgChart1"/>
    <dgm:cxn modelId="{75650D46-5D56-49A2-A80F-CF75187B7461}" type="presParOf" srcId="{88A02E67-1404-4878-8D3A-9BE0B7CF5152}" destId="{864B48EE-5CA8-41A2-A06D-40E6205257D2}" srcOrd="1" destOrd="0" presId="urn:microsoft.com/office/officeart/2005/8/layout/orgChart1"/>
    <dgm:cxn modelId="{E64B4AE7-3BE4-4357-9DB8-D80AC223FFBE}" type="presParOf" srcId="{88A02E67-1404-4878-8D3A-9BE0B7CF5152}" destId="{7FFE5BE1-2F28-4675-A4DD-0C4E1906922E}" srcOrd="2" destOrd="0" presId="urn:microsoft.com/office/officeart/2005/8/layout/orgChart1"/>
    <dgm:cxn modelId="{D671AC9B-B6AC-43D4-8DBE-319ACCBA402F}" type="presParOf" srcId="{9845F4E0-37A7-478C-8E9E-F4DF1940BDE7}" destId="{C5060C1F-85BB-4B89-91F1-89E3850313FF}" srcOrd="2" destOrd="0" presId="urn:microsoft.com/office/officeart/2005/8/layout/orgChart1"/>
    <dgm:cxn modelId="{131E8B61-525F-4421-AD5C-EA3BCD5FF845}" type="presParOf" srcId="{9845F4E0-37A7-478C-8E9E-F4DF1940BDE7}" destId="{A5AC1ADC-4846-4724-9173-AC429C3F9D3B}" srcOrd="3" destOrd="0" presId="urn:microsoft.com/office/officeart/2005/8/layout/orgChart1"/>
    <dgm:cxn modelId="{AAAFF750-31DA-4D8D-87E1-B361C9574DEC}" type="presParOf" srcId="{A5AC1ADC-4846-4724-9173-AC429C3F9D3B}" destId="{5AC5D59A-CA37-4248-BE65-A516E59A1699}" srcOrd="0" destOrd="0" presId="urn:microsoft.com/office/officeart/2005/8/layout/orgChart1"/>
    <dgm:cxn modelId="{41169FFF-DA5D-4618-A1E4-4E9D818F60A5}" type="presParOf" srcId="{5AC5D59A-CA37-4248-BE65-A516E59A1699}" destId="{94AE8169-D641-4787-B68D-E9419040A30B}" srcOrd="0" destOrd="0" presId="urn:microsoft.com/office/officeart/2005/8/layout/orgChart1"/>
    <dgm:cxn modelId="{14BB4298-FA90-4C88-A444-110CF72994B0}" type="presParOf" srcId="{5AC5D59A-CA37-4248-BE65-A516E59A1699}" destId="{8404A1CC-9F8F-499E-ADB7-28D8A89C2415}" srcOrd="1" destOrd="0" presId="urn:microsoft.com/office/officeart/2005/8/layout/orgChart1"/>
    <dgm:cxn modelId="{258612FB-AFAD-404D-BC0E-2C645796ACA5}" type="presParOf" srcId="{A5AC1ADC-4846-4724-9173-AC429C3F9D3B}" destId="{4E860FF1-6769-4431-AEFD-84F3225BFD43}" srcOrd="1" destOrd="0" presId="urn:microsoft.com/office/officeart/2005/8/layout/orgChart1"/>
    <dgm:cxn modelId="{B9599F56-A026-4A48-9D6F-FD3F53FA5098}" type="presParOf" srcId="{A5AC1ADC-4846-4724-9173-AC429C3F9D3B}" destId="{0882DE1C-E80E-400E-B7F3-D5D7E3F338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060C1F-85BB-4B89-91F1-89E3850313FF}">
      <dsp:nvSpPr>
        <dsp:cNvPr id="0" name=""/>
        <dsp:cNvSpPr/>
      </dsp:nvSpPr>
      <dsp:spPr>
        <a:xfrm>
          <a:off x="4114800" y="560547"/>
          <a:ext cx="117216" cy="513521"/>
        </a:xfrm>
        <a:custGeom>
          <a:avLst/>
          <a:gdLst/>
          <a:ahLst/>
          <a:cxnLst/>
          <a:rect l="0" t="0" r="0" b="0"/>
          <a:pathLst>
            <a:path>
              <a:moveTo>
                <a:pt x="0" y="0"/>
              </a:moveTo>
              <a:lnTo>
                <a:pt x="0" y="513521"/>
              </a:lnTo>
              <a:lnTo>
                <a:pt x="117216"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1EA2A-2960-4D2A-82F3-8D2A31129A4B}">
      <dsp:nvSpPr>
        <dsp:cNvPr id="0" name=""/>
        <dsp:cNvSpPr/>
      </dsp:nvSpPr>
      <dsp:spPr>
        <a:xfrm>
          <a:off x="3997583" y="560547"/>
          <a:ext cx="117216" cy="513521"/>
        </a:xfrm>
        <a:custGeom>
          <a:avLst/>
          <a:gdLst/>
          <a:ahLst/>
          <a:cxnLst/>
          <a:rect l="0" t="0" r="0" b="0"/>
          <a:pathLst>
            <a:path>
              <a:moveTo>
                <a:pt x="117216" y="0"/>
              </a:moveTo>
              <a:lnTo>
                <a:pt x="117216" y="513521"/>
              </a:lnTo>
              <a:lnTo>
                <a:pt x="0"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19E90-8FAB-4DAD-9097-36C197C074AA}">
      <dsp:nvSpPr>
        <dsp:cNvPr id="0" name=""/>
        <dsp:cNvSpPr/>
      </dsp:nvSpPr>
      <dsp:spPr>
        <a:xfrm>
          <a:off x="4114800" y="560547"/>
          <a:ext cx="2026176" cy="1027042"/>
        </a:xfrm>
        <a:custGeom>
          <a:avLst/>
          <a:gdLst/>
          <a:ahLst/>
          <a:cxnLst/>
          <a:rect l="0" t="0" r="0" b="0"/>
          <a:pathLst>
            <a:path>
              <a:moveTo>
                <a:pt x="0" y="0"/>
              </a:moveTo>
              <a:lnTo>
                <a:pt x="0" y="909825"/>
              </a:lnTo>
              <a:lnTo>
                <a:pt x="2026176" y="909825"/>
              </a:lnTo>
              <a:lnTo>
                <a:pt x="2026176"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36420-1FCD-4392-9C32-792EB12AD898}">
      <dsp:nvSpPr>
        <dsp:cNvPr id="0" name=""/>
        <dsp:cNvSpPr/>
      </dsp:nvSpPr>
      <dsp:spPr>
        <a:xfrm>
          <a:off x="4114800" y="560547"/>
          <a:ext cx="675392" cy="1027042"/>
        </a:xfrm>
        <a:custGeom>
          <a:avLst/>
          <a:gdLst/>
          <a:ahLst/>
          <a:cxnLst/>
          <a:rect l="0" t="0" r="0" b="0"/>
          <a:pathLst>
            <a:path>
              <a:moveTo>
                <a:pt x="0" y="0"/>
              </a:moveTo>
              <a:lnTo>
                <a:pt x="0" y="909825"/>
              </a:lnTo>
              <a:lnTo>
                <a:pt x="675392" y="909825"/>
              </a:lnTo>
              <a:lnTo>
                <a:pt x="675392"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73F3B-DBD9-4D29-BFCB-3D81015EEE9B}">
      <dsp:nvSpPr>
        <dsp:cNvPr id="0" name=""/>
        <dsp:cNvSpPr/>
      </dsp:nvSpPr>
      <dsp:spPr>
        <a:xfrm>
          <a:off x="3439407" y="560547"/>
          <a:ext cx="675392" cy="1027042"/>
        </a:xfrm>
        <a:custGeom>
          <a:avLst/>
          <a:gdLst/>
          <a:ahLst/>
          <a:cxnLst/>
          <a:rect l="0" t="0" r="0" b="0"/>
          <a:pathLst>
            <a:path>
              <a:moveTo>
                <a:pt x="675392" y="0"/>
              </a:moveTo>
              <a:lnTo>
                <a:pt x="675392"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1AD2B-6C2C-4BC8-AC71-6D990CA45511}">
      <dsp:nvSpPr>
        <dsp:cNvPr id="0" name=""/>
        <dsp:cNvSpPr/>
      </dsp:nvSpPr>
      <dsp:spPr>
        <a:xfrm>
          <a:off x="1642083"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CE12E-B838-40CD-9F33-0A902689BCBC}">
      <dsp:nvSpPr>
        <dsp:cNvPr id="0" name=""/>
        <dsp:cNvSpPr/>
      </dsp:nvSpPr>
      <dsp:spPr>
        <a:xfrm>
          <a:off x="1642083"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187AE-FB7D-4002-91F9-96FC97CA9FC3}">
      <dsp:nvSpPr>
        <dsp:cNvPr id="0" name=""/>
        <dsp:cNvSpPr/>
      </dsp:nvSpPr>
      <dsp:spPr>
        <a:xfrm>
          <a:off x="1642083"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D527E-C0DF-4B34-A963-358131F0B6DC}">
      <dsp:nvSpPr>
        <dsp:cNvPr id="0" name=""/>
        <dsp:cNvSpPr/>
      </dsp:nvSpPr>
      <dsp:spPr>
        <a:xfrm>
          <a:off x="2088623" y="560547"/>
          <a:ext cx="2026176" cy="1027042"/>
        </a:xfrm>
        <a:custGeom>
          <a:avLst/>
          <a:gdLst/>
          <a:ahLst/>
          <a:cxnLst/>
          <a:rect l="0" t="0" r="0" b="0"/>
          <a:pathLst>
            <a:path>
              <a:moveTo>
                <a:pt x="2026176" y="0"/>
              </a:moveTo>
              <a:lnTo>
                <a:pt x="2026176"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9F7CC-475A-4F60-B90A-2F4DDAFE8F65}">
      <dsp:nvSpPr>
        <dsp:cNvPr id="0" name=""/>
        <dsp:cNvSpPr/>
      </dsp:nvSpPr>
      <dsp:spPr>
        <a:xfrm>
          <a:off x="3556624" y="2371"/>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Coordinator</a:t>
          </a:r>
          <a:endParaRPr lang="en-US" sz="1000" kern="1200" dirty="0"/>
        </a:p>
      </dsp:txBody>
      <dsp:txXfrm>
        <a:off x="3556624" y="2371"/>
        <a:ext cx="1116350" cy="558175"/>
      </dsp:txXfrm>
    </dsp:sp>
    <dsp:sp modelId="{3D82AE22-80C9-49C6-9759-EF3FAFF50D44}">
      <dsp:nvSpPr>
        <dsp:cNvPr id="0" name=""/>
        <dsp:cNvSpPr/>
      </dsp:nvSpPr>
      <dsp:spPr>
        <a:xfrm>
          <a:off x="1530448"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Operations</a:t>
          </a:r>
          <a:endParaRPr lang="en-US" sz="1000" kern="1200" dirty="0"/>
        </a:p>
      </dsp:txBody>
      <dsp:txXfrm>
        <a:off x="1530448" y="1587589"/>
        <a:ext cx="1116350" cy="558175"/>
      </dsp:txXfrm>
    </dsp:sp>
    <dsp:sp modelId="{B273AEEA-5EE1-4630-AC94-89CA92B96746}">
      <dsp:nvSpPr>
        <dsp:cNvPr id="0" name=""/>
        <dsp:cNvSpPr/>
      </dsp:nvSpPr>
      <dsp:spPr>
        <a:xfrm>
          <a:off x="1809536" y="2380198"/>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Emergency Services Branch (ESF 4, 9, 10,  13 &amp; 16)</a:t>
          </a:r>
          <a:endParaRPr lang="en-US" sz="1000" kern="1200" dirty="0"/>
        </a:p>
      </dsp:txBody>
      <dsp:txXfrm>
        <a:off x="1809536" y="2380198"/>
        <a:ext cx="1116350" cy="558175"/>
      </dsp:txXfrm>
    </dsp:sp>
    <dsp:sp modelId="{70C9EA6E-02D3-462D-B7F9-4FA024A70A34}">
      <dsp:nvSpPr>
        <dsp:cNvPr id="0" name=""/>
        <dsp:cNvSpPr/>
      </dsp:nvSpPr>
      <dsp:spPr>
        <a:xfrm>
          <a:off x="1809536" y="3172807"/>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Infrastructure Branch (ESF 1, 2, 3, 11 &amp; 12)</a:t>
          </a:r>
          <a:endParaRPr lang="en-US" sz="1000" kern="1200" dirty="0"/>
        </a:p>
      </dsp:txBody>
      <dsp:txXfrm>
        <a:off x="1809536" y="3172807"/>
        <a:ext cx="1116350" cy="558175"/>
      </dsp:txXfrm>
    </dsp:sp>
    <dsp:sp modelId="{83030DA2-2F93-4691-A75E-67B6830BF6B8}">
      <dsp:nvSpPr>
        <dsp:cNvPr id="0" name=""/>
        <dsp:cNvSpPr/>
      </dsp:nvSpPr>
      <dsp:spPr>
        <a:xfrm>
          <a:off x="1809536" y="3965415"/>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Human Services Branch (ESF 6, 8 &amp; 17)</a:t>
          </a:r>
          <a:endParaRPr lang="en-US" sz="1000" kern="1200" dirty="0"/>
        </a:p>
      </dsp:txBody>
      <dsp:txXfrm>
        <a:off x="1809536" y="3965415"/>
        <a:ext cx="1116350" cy="558175"/>
      </dsp:txXfrm>
    </dsp:sp>
    <dsp:sp modelId="{0B626245-F5A3-42C3-8790-E1DBB506CBDC}">
      <dsp:nvSpPr>
        <dsp:cNvPr id="0" name=""/>
        <dsp:cNvSpPr/>
      </dsp:nvSpPr>
      <dsp:spPr>
        <a:xfrm>
          <a:off x="2881232"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PLANS</a:t>
          </a:r>
          <a:endParaRPr lang="en-US" sz="1000" kern="1200" dirty="0"/>
        </a:p>
      </dsp:txBody>
      <dsp:txXfrm>
        <a:off x="2881232" y="1587589"/>
        <a:ext cx="1116350" cy="558175"/>
      </dsp:txXfrm>
    </dsp:sp>
    <dsp:sp modelId="{740965D4-F180-4546-9056-D7DBFA39E4E1}">
      <dsp:nvSpPr>
        <dsp:cNvPr id="0" name=""/>
        <dsp:cNvSpPr/>
      </dsp:nvSpPr>
      <dsp:spPr>
        <a:xfrm>
          <a:off x="4232016"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LOGS</a:t>
          </a:r>
          <a:endParaRPr lang="en-US" sz="1000" kern="1200" dirty="0"/>
        </a:p>
      </dsp:txBody>
      <dsp:txXfrm>
        <a:off x="4232016" y="1587589"/>
        <a:ext cx="1116350" cy="558175"/>
      </dsp:txXfrm>
    </dsp:sp>
    <dsp:sp modelId="{DEB3CF70-82A7-4758-A591-C409457C8A4F}">
      <dsp:nvSpPr>
        <dsp:cNvPr id="0" name=""/>
        <dsp:cNvSpPr/>
      </dsp:nvSpPr>
      <dsp:spPr>
        <a:xfrm>
          <a:off x="5582800"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FIN</a:t>
          </a:r>
          <a:endParaRPr lang="en-US" sz="1000" kern="1200" dirty="0"/>
        </a:p>
      </dsp:txBody>
      <dsp:txXfrm>
        <a:off x="5582800" y="1587589"/>
        <a:ext cx="1116350" cy="558175"/>
      </dsp:txXfrm>
    </dsp:sp>
    <dsp:sp modelId="{65C67306-DD08-45B9-A426-F59365A0D506}">
      <dsp:nvSpPr>
        <dsp:cNvPr id="0" name=""/>
        <dsp:cNvSpPr/>
      </dsp:nvSpPr>
      <dsp:spPr>
        <a:xfrm>
          <a:off x="2881232"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PIO</a:t>
          </a:r>
          <a:endParaRPr lang="en-US" sz="1000" kern="1200" dirty="0"/>
        </a:p>
      </dsp:txBody>
      <dsp:txXfrm>
        <a:off x="2881232" y="794980"/>
        <a:ext cx="1116350" cy="558175"/>
      </dsp:txXfrm>
    </dsp:sp>
    <dsp:sp modelId="{94AE8169-D641-4787-B68D-E9419040A30B}">
      <dsp:nvSpPr>
        <dsp:cNvPr id="0" name=""/>
        <dsp:cNvSpPr/>
      </dsp:nvSpPr>
      <dsp:spPr>
        <a:xfrm>
          <a:off x="4232016"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Health &amp; Safety Officer</a:t>
          </a:r>
          <a:endParaRPr lang="en-US" sz="1000" kern="1200" dirty="0"/>
        </a:p>
      </dsp:txBody>
      <dsp:txXfrm>
        <a:off x="4232016" y="794980"/>
        <a:ext cx="1116350" cy="558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060C1F-85BB-4B89-91F1-89E3850313FF}">
      <dsp:nvSpPr>
        <dsp:cNvPr id="0" name=""/>
        <dsp:cNvSpPr/>
      </dsp:nvSpPr>
      <dsp:spPr>
        <a:xfrm>
          <a:off x="4114800" y="560547"/>
          <a:ext cx="117216" cy="513521"/>
        </a:xfrm>
        <a:custGeom>
          <a:avLst/>
          <a:gdLst/>
          <a:ahLst/>
          <a:cxnLst/>
          <a:rect l="0" t="0" r="0" b="0"/>
          <a:pathLst>
            <a:path>
              <a:moveTo>
                <a:pt x="0" y="0"/>
              </a:moveTo>
              <a:lnTo>
                <a:pt x="0" y="513521"/>
              </a:lnTo>
              <a:lnTo>
                <a:pt x="117216"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1EA2A-2960-4D2A-82F3-8D2A31129A4B}">
      <dsp:nvSpPr>
        <dsp:cNvPr id="0" name=""/>
        <dsp:cNvSpPr/>
      </dsp:nvSpPr>
      <dsp:spPr>
        <a:xfrm>
          <a:off x="3997583" y="560547"/>
          <a:ext cx="117216" cy="513521"/>
        </a:xfrm>
        <a:custGeom>
          <a:avLst/>
          <a:gdLst/>
          <a:ahLst/>
          <a:cxnLst/>
          <a:rect l="0" t="0" r="0" b="0"/>
          <a:pathLst>
            <a:path>
              <a:moveTo>
                <a:pt x="117216" y="0"/>
              </a:moveTo>
              <a:lnTo>
                <a:pt x="117216" y="513521"/>
              </a:lnTo>
              <a:lnTo>
                <a:pt x="0"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19E90-8FAB-4DAD-9097-36C197C074AA}">
      <dsp:nvSpPr>
        <dsp:cNvPr id="0" name=""/>
        <dsp:cNvSpPr/>
      </dsp:nvSpPr>
      <dsp:spPr>
        <a:xfrm>
          <a:off x="4114800" y="560547"/>
          <a:ext cx="2026176" cy="1027042"/>
        </a:xfrm>
        <a:custGeom>
          <a:avLst/>
          <a:gdLst/>
          <a:ahLst/>
          <a:cxnLst/>
          <a:rect l="0" t="0" r="0" b="0"/>
          <a:pathLst>
            <a:path>
              <a:moveTo>
                <a:pt x="0" y="0"/>
              </a:moveTo>
              <a:lnTo>
                <a:pt x="0" y="909825"/>
              </a:lnTo>
              <a:lnTo>
                <a:pt x="2026176" y="909825"/>
              </a:lnTo>
              <a:lnTo>
                <a:pt x="2026176"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36420-1FCD-4392-9C32-792EB12AD898}">
      <dsp:nvSpPr>
        <dsp:cNvPr id="0" name=""/>
        <dsp:cNvSpPr/>
      </dsp:nvSpPr>
      <dsp:spPr>
        <a:xfrm>
          <a:off x="4114800" y="560547"/>
          <a:ext cx="675392" cy="1027042"/>
        </a:xfrm>
        <a:custGeom>
          <a:avLst/>
          <a:gdLst/>
          <a:ahLst/>
          <a:cxnLst/>
          <a:rect l="0" t="0" r="0" b="0"/>
          <a:pathLst>
            <a:path>
              <a:moveTo>
                <a:pt x="0" y="0"/>
              </a:moveTo>
              <a:lnTo>
                <a:pt x="0" y="909825"/>
              </a:lnTo>
              <a:lnTo>
                <a:pt x="675392" y="909825"/>
              </a:lnTo>
              <a:lnTo>
                <a:pt x="675392"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73F3B-DBD9-4D29-BFCB-3D81015EEE9B}">
      <dsp:nvSpPr>
        <dsp:cNvPr id="0" name=""/>
        <dsp:cNvSpPr/>
      </dsp:nvSpPr>
      <dsp:spPr>
        <a:xfrm>
          <a:off x="3439407" y="560547"/>
          <a:ext cx="675392" cy="1027042"/>
        </a:xfrm>
        <a:custGeom>
          <a:avLst/>
          <a:gdLst/>
          <a:ahLst/>
          <a:cxnLst/>
          <a:rect l="0" t="0" r="0" b="0"/>
          <a:pathLst>
            <a:path>
              <a:moveTo>
                <a:pt x="675392" y="0"/>
              </a:moveTo>
              <a:lnTo>
                <a:pt x="675392"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1AD2B-6C2C-4BC8-AC71-6D990CA45511}">
      <dsp:nvSpPr>
        <dsp:cNvPr id="0" name=""/>
        <dsp:cNvSpPr/>
      </dsp:nvSpPr>
      <dsp:spPr>
        <a:xfrm>
          <a:off x="1642083"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CE12E-B838-40CD-9F33-0A902689BCBC}">
      <dsp:nvSpPr>
        <dsp:cNvPr id="0" name=""/>
        <dsp:cNvSpPr/>
      </dsp:nvSpPr>
      <dsp:spPr>
        <a:xfrm>
          <a:off x="1642083"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187AE-FB7D-4002-91F9-96FC97CA9FC3}">
      <dsp:nvSpPr>
        <dsp:cNvPr id="0" name=""/>
        <dsp:cNvSpPr/>
      </dsp:nvSpPr>
      <dsp:spPr>
        <a:xfrm>
          <a:off x="1642083"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D527E-C0DF-4B34-A963-358131F0B6DC}">
      <dsp:nvSpPr>
        <dsp:cNvPr id="0" name=""/>
        <dsp:cNvSpPr/>
      </dsp:nvSpPr>
      <dsp:spPr>
        <a:xfrm>
          <a:off x="2088623" y="560547"/>
          <a:ext cx="2026176" cy="1027042"/>
        </a:xfrm>
        <a:custGeom>
          <a:avLst/>
          <a:gdLst/>
          <a:ahLst/>
          <a:cxnLst/>
          <a:rect l="0" t="0" r="0" b="0"/>
          <a:pathLst>
            <a:path>
              <a:moveTo>
                <a:pt x="2026176" y="0"/>
              </a:moveTo>
              <a:lnTo>
                <a:pt x="2026176"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9F7CC-475A-4F60-B90A-2F4DDAFE8F65}">
      <dsp:nvSpPr>
        <dsp:cNvPr id="0" name=""/>
        <dsp:cNvSpPr/>
      </dsp:nvSpPr>
      <dsp:spPr>
        <a:xfrm>
          <a:off x="3556624" y="2371"/>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Coordinator</a:t>
          </a:r>
          <a:endParaRPr lang="en-US" sz="1000" kern="1200" dirty="0"/>
        </a:p>
      </dsp:txBody>
      <dsp:txXfrm>
        <a:off x="3556624" y="2371"/>
        <a:ext cx="1116350" cy="558175"/>
      </dsp:txXfrm>
    </dsp:sp>
    <dsp:sp modelId="{3D82AE22-80C9-49C6-9759-EF3FAFF50D44}">
      <dsp:nvSpPr>
        <dsp:cNvPr id="0" name=""/>
        <dsp:cNvSpPr/>
      </dsp:nvSpPr>
      <dsp:spPr>
        <a:xfrm>
          <a:off x="1530448"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Operations</a:t>
          </a:r>
          <a:endParaRPr lang="en-US" sz="1000" kern="1200" dirty="0"/>
        </a:p>
      </dsp:txBody>
      <dsp:txXfrm>
        <a:off x="1530448" y="1587589"/>
        <a:ext cx="1116350" cy="558175"/>
      </dsp:txXfrm>
    </dsp:sp>
    <dsp:sp modelId="{B273AEEA-5EE1-4630-AC94-89CA92B96746}">
      <dsp:nvSpPr>
        <dsp:cNvPr id="0" name=""/>
        <dsp:cNvSpPr/>
      </dsp:nvSpPr>
      <dsp:spPr>
        <a:xfrm>
          <a:off x="1809536" y="2380198"/>
          <a:ext cx="1116350" cy="558175"/>
        </a:xfrm>
        <a:prstGeom prst="rect">
          <a:avLst/>
        </a:prstGeom>
        <a:solidFill>
          <a:schemeClr val="accent1">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Emergency Services Branch (ESF 4, 9, 10,  13 &amp; 16)</a:t>
          </a:r>
          <a:endParaRPr lang="en-US" sz="1000" kern="1200" dirty="0"/>
        </a:p>
      </dsp:txBody>
      <dsp:txXfrm>
        <a:off x="1809536" y="2380198"/>
        <a:ext cx="1116350" cy="558175"/>
      </dsp:txXfrm>
    </dsp:sp>
    <dsp:sp modelId="{70C9EA6E-02D3-462D-B7F9-4FA024A70A34}">
      <dsp:nvSpPr>
        <dsp:cNvPr id="0" name=""/>
        <dsp:cNvSpPr/>
      </dsp:nvSpPr>
      <dsp:spPr>
        <a:xfrm>
          <a:off x="1809536" y="3172807"/>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Infrastructure Branch (ESF 1, 2, 3, 11 &amp; 12)</a:t>
          </a:r>
          <a:endParaRPr lang="en-US" sz="1000" kern="1200" dirty="0"/>
        </a:p>
      </dsp:txBody>
      <dsp:txXfrm>
        <a:off x="1809536" y="3172807"/>
        <a:ext cx="1116350" cy="558175"/>
      </dsp:txXfrm>
    </dsp:sp>
    <dsp:sp modelId="{83030DA2-2F93-4691-A75E-67B6830BF6B8}">
      <dsp:nvSpPr>
        <dsp:cNvPr id="0" name=""/>
        <dsp:cNvSpPr/>
      </dsp:nvSpPr>
      <dsp:spPr>
        <a:xfrm>
          <a:off x="1809536" y="3965415"/>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Human Services Branch (ESF 6, 8 &amp; 17)</a:t>
          </a:r>
          <a:endParaRPr lang="en-US" sz="1000" kern="1200" dirty="0"/>
        </a:p>
      </dsp:txBody>
      <dsp:txXfrm>
        <a:off x="1809536" y="3965415"/>
        <a:ext cx="1116350" cy="558175"/>
      </dsp:txXfrm>
    </dsp:sp>
    <dsp:sp modelId="{0B626245-F5A3-42C3-8790-E1DBB506CBDC}">
      <dsp:nvSpPr>
        <dsp:cNvPr id="0" name=""/>
        <dsp:cNvSpPr/>
      </dsp:nvSpPr>
      <dsp:spPr>
        <a:xfrm>
          <a:off x="2881232"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PLANS</a:t>
          </a:r>
          <a:endParaRPr lang="en-US" sz="1000" kern="1200" dirty="0"/>
        </a:p>
      </dsp:txBody>
      <dsp:txXfrm>
        <a:off x="2881232" y="1587589"/>
        <a:ext cx="1116350" cy="558175"/>
      </dsp:txXfrm>
    </dsp:sp>
    <dsp:sp modelId="{740965D4-F180-4546-9056-D7DBFA39E4E1}">
      <dsp:nvSpPr>
        <dsp:cNvPr id="0" name=""/>
        <dsp:cNvSpPr/>
      </dsp:nvSpPr>
      <dsp:spPr>
        <a:xfrm>
          <a:off x="4232016"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LOGS</a:t>
          </a:r>
          <a:endParaRPr lang="en-US" sz="1000" kern="1200" dirty="0"/>
        </a:p>
      </dsp:txBody>
      <dsp:txXfrm>
        <a:off x="4232016" y="1587589"/>
        <a:ext cx="1116350" cy="558175"/>
      </dsp:txXfrm>
    </dsp:sp>
    <dsp:sp modelId="{DEB3CF70-82A7-4758-A591-C409457C8A4F}">
      <dsp:nvSpPr>
        <dsp:cNvPr id="0" name=""/>
        <dsp:cNvSpPr/>
      </dsp:nvSpPr>
      <dsp:spPr>
        <a:xfrm>
          <a:off x="5582800"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FIN</a:t>
          </a:r>
          <a:endParaRPr lang="en-US" sz="1000" kern="1200" dirty="0"/>
        </a:p>
      </dsp:txBody>
      <dsp:txXfrm>
        <a:off x="5582800" y="1587589"/>
        <a:ext cx="1116350" cy="558175"/>
      </dsp:txXfrm>
    </dsp:sp>
    <dsp:sp modelId="{65C67306-DD08-45B9-A426-F59365A0D506}">
      <dsp:nvSpPr>
        <dsp:cNvPr id="0" name=""/>
        <dsp:cNvSpPr/>
      </dsp:nvSpPr>
      <dsp:spPr>
        <a:xfrm>
          <a:off x="2881232"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PIO</a:t>
          </a:r>
          <a:endParaRPr lang="en-US" sz="1000" kern="1200" dirty="0"/>
        </a:p>
      </dsp:txBody>
      <dsp:txXfrm>
        <a:off x="2881232" y="794980"/>
        <a:ext cx="1116350" cy="558175"/>
      </dsp:txXfrm>
    </dsp:sp>
    <dsp:sp modelId="{94AE8169-D641-4787-B68D-E9419040A30B}">
      <dsp:nvSpPr>
        <dsp:cNvPr id="0" name=""/>
        <dsp:cNvSpPr/>
      </dsp:nvSpPr>
      <dsp:spPr>
        <a:xfrm>
          <a:off x="4232016"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Health &amp; Safety Officer</a:t>
          </a:r>
          <a:endParaRPr lang="en-US" sz="1000" kern="1200" dirty="0"/>
        </a:p>
      </dsp:txBody>
      <dsp:txXfrm>
        <a:off x="4232016" y="794980"/>
        <a:ext cx="1116350" cy="5581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060C1F-85BB-4B89-91F1-89E3850313FF}">
      <dsp:nvSpPr>
        <dsp:cNvPr id="0" name=""/>
        <dsp:cNvSpPr/>
      </dsp:nvSpPr>
      <dsp:spPr>
        <a:xfrm>
          <a:off x="4114800" y="560547"/>
          <a:ext cx="117216" cy="513521"/>
        </a:xfrm>
        <a:custGeom>
          <a:avLst/>
          <a:gdLst/>
          <a:ahLst/>
          <a:cxnLst/>
          <a:rect l="0" t="0" r="0" b="0"/>
          <a:pathLst>
            <a:path>
              <a:moveTo>
                <a:pt x="0" y="0"/>
              </a:moveTo>
              <a:lnTo>
                <a:pt x="0" y="513521"/>
              </a:lnTo>
              <a:lnTo>
                <a:pt x="117216"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1EA2A-2960-4D2A-82F3-8D2A31129A4B}">
      <dsp:nvSpPr>
        <dsp:cNvPr id="0" name=""/>
        <dsp:cNvSpPr/>
      </dsp:nvSpPr>
      <dsp:spPr>
        <a:xfrm>
          <a:off x="3997583" y="560547"/>
          <a:ext cx="117216" cy="513521"/>
        </a:xfrm>
        <a:custGeom>
          <a:avLst/>
          <a:gdLst/>
          <a:ahLst/>
          <a:cxnLst/>
          <a:rect l="0" t="0" r="0" b="0"/>
          <a:pathLst>
            <a:path>
              <a:moveTo>
                <a:pt x="117216" y="0"/>
              </a:moveTo>
              <a:lnTo>
                <a:pt x="117216" y="513521"/>
              </a:lnTo>
              <a:lnTo>
                <a:pt x="0" y="5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19E90-8FAB-4DAD-9097-36C197C074AA}">
      <dsp:nvSpPr>
        <dsp:cNvPr id="0" name=""/>
        <dsp:cNvSpPr/>
      </dsp:nvSpPr>
      <dsp:spPr>
        <a:xfrm>
          <a:off x="4114800" y="560547"/>
          <a:ext cx="2026176" cy="1027042"/>
        </a:xfrm>
        <a:custGeom>
          <a:avLst/>
          <a:gdLst/>
          <a:ahLst/>
          <a:cxnLst/>
          <a:rect l="0" t="0" r="0" b="0"/>
          <a:pathLst>
            <a:path>
              <a:moveTo>
                <a:pt x="0" y="0"/>
              </a:moveTo>
              <a:lnTo>
                <a:pt x="0" y="909825"/>
              </a:lnTo>
              <a:lnTo>
                <a:pt x="2026176" y="909825"/>
              </a:lnTo>
              <a:lnTo>
                <a:pt x="2026176"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36420-1FCD-4392-9C32-792EB12AD898}">
      <dsp:nvSpPr>
        <dsp:cNvPr id="0" name=""/>
        <dsp:cNvSpPr/>
      </dsp:nvSpPr>
      <dsp:spPr>
        <a:xfrm>
          <a:off x="4114800" y="560547"/>
          <a:ext cx="675392" cy="1027042"/>
        </a:xfrm>
        <a:custGeom>
          <a:avLst/>
          <a:gdLst/>
          <a:ahLst/>
          <a:cxnLst/>
          <a:rect l="0" t="0" r="0" b="0"/>
          <a:pathLst>
            <a:path>
              <a:moveTo>
                <a:pt x="0" y="0"/>
              </a:moveTo>
              <a:lnTo>
                <a:pt x="0" y="909825"/>
              </a:lnTo>
              <a:lnTo>
                <a:pt x="675392" y="909825"/>
              </a:lnTo>
              <a:lnTo>
                <a:pt x="675392"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73F3B-DBD9-4D29-BFCB-3D81015EEE9B}">
      <dsp:nvSpPr>
        <dsp:cNvPr id="0" name=""/>
        <dsp:cNvSpPr/>
      </dsp:nvSpPr>
      <dsp:spPr>
        <a:xfrm>
          <a:off x="3439407" y="560547"/>
          <a:ext cx="675392" cy="1027042"/>
        </a:xfrm>
        <a:custGeom>
          <a:avLst/>
          <a:gdLst/>
          <a:ahLst/>
          <a:cxnLst/>
          <a:rect l="0" t="0" r="0" b="0"/>
          <a:pathLst>
            <a:path>
              <a:moveTo>
                <a:pt x="675392" y="0"/>
              </a:moveTo>
              <a:lnTo>
                <a:pt x="675392"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1AD2B-6C2C-4BC8-AC71-6D990CA45511}">
      <dsp:nvSpPr>
        <dsp:cNvPr id="0" name=""/>
        <dsp:cNvSpPr/>
      </dsp:nvSpPr>
      <dsp:spPr>
        <a:xfrm>
          <a:off x="1642083"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CE12E-B838-40CD-9F33-0A902689BCBC}">
      <dsp:nvSpPr>
        <dsp:cNvPr id="0" name=""/>
        <dsp:cNvSpPr/>
      </dsp:nvSpPr>
      <dsp:spPr>
        <a:xfrm>
          <a:off x="1642083"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187AE-FB7D-4002-91F9-96FC97CA9FC3}">
      <dsp:nvSpPr>
        <dsp:cNvPr id="0" name=""/>
        <dsp:cNvSpPr/>
      </dsp:nvSpPr>
      <dsp:spPr>
        <a:xfrm>
          <a:off x="1642083"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D527E-C0DF-4B34-A963-358131F0B6DC}">
      <dsp:nvSpPr>
        <dsp:cNvPr id="0" name=""/>
        <dsp:cNvSpPr/>
      </dsp:nvSpPr>
      <dsp:spPr>
        <a:xfrm>
          <a:off x="2088623" y="560547"/>
          <a:ext cx="2026176" cy="1027042"/>
        </a:xfrm>
        <a:custGeom>
          <a:avLst/>
          <a:gdLst/>
          <a:ahLst/>
          <a:cxnLst/>
          <a:rect l="0" t="0" r="0" b="0"/>
          <a:pathLst>
            <a:path>
              <a:moveTo>
                <a:pt x="2026176" y="0"/>
              </a:moveTo>
              <a:lnTo>
                <a:pt x="2026176" y="909825"/>
              </a:lnTo>
              <a:lnTo>
                <a:pt x="0" y="909825"/>
              </a:lnTo>
              <a:lnTo>
                <a:pt x="0" y="102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9F7CC-475A-4F60-B90A-2F4DDAFE8F65}">
      <dsp:nvSpPr>
        <dsp:cNvPr id="0" name=""/>
        <dsp:cNvSpPr/>
      </dsp:nvSpPr>
      <dsp:spPr>
        <a:xfrm>
          <a:off x="3556624" y="2371"/>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Coordinator</a:t>
          </a:r>
          <a:endParaRPr lang="en-US" sz="1000" kern="1200" dirty="0"/>
        </a:p>
      </dsp:txBody>
      <dsp:txXfrm>
        <a:off x="3556624" y="2371"/>
        <a:ext cx="1116350" cy="558175"/>
      </dsp:txXfrm>
    </dsp:sp>
    <dsp:sp modelId="{3D82AE22-80C9-49C6-9759-EF3FAFF50D44}">
      <dsp:nvSpPr>
        <dsp:cNvPr id="0" name=""/>
        <dsp:cNvSpPr/>
      </dsp:nvSpPr>
      <dsp:spPr>
        <a:xfrm>
          <a:off x="1530448"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Operations</a:t>
          </a:r>
          <a:endParaRPr lang="en-US" sz="1000" kern="1200" dirty="0"/>
        </a:p>
      </dsp:txBody>
      <dsp:txXfrm>
        <a:off x="1530448" y="1587589"/>
        <a:ext cx="1116350" cy="558175"/>
      </dsp:txXfrm>
    </dsp:sp>
    <dsp:sp modelId="{B273AEEA-5EE1-4630-AC94-89CA92B96746}">
      <dsp:nvSpPr>
        <dsp:cNvPr id="0" name=""/>
        <dsp:cNvSpPr/>
      </dsp:nvSpPr>
      <dsp:spPr>
        <a:xfrm>
          <a:off x="1809536" y="2380198"/>
          <a:ext cx="1116350" cy="558175"/>
        </a:xfrm>
        <a:prstGeom prst="rect">
          <a:avLst/>
        </a:prstGeom>
        <a:solidFill>
          <a:schemeClr val="accent1">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Emergency Services Branch (ESF 4, 9, 10,  13 &amp; 16)</a:t>
          </a:r>
          <a:endParaRPr lang="en-US" sz="1000" kern="1200" dirty="0"/>
        </a:p>
      </dsp:txBody>
      <dsp:txXfrm>
        <a:off x="1809536" y="2380198"/>
        <a:ext cx="1116350" cy="558175"/>
      </dsp:txXfrm>
    </dsp:sp>
    <dsp:sp modelId="{70C9EA6E-02D3-462D-B7F9-4FA024A70A34}">
      <dsp:nvSpPr>
        <dsp:cNvPr id="0" name=""/>
        <dsp:cNvSpPr/>
      </dsp:nvSpPr>
      <dsp:spPr>
        <a:xfrm>
          <a:off x="1809536" y="3172807"/>
          <a:ext cx="1116350" cy="558175"/>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Infrastructure Branch (ESF 1</a:t>
          </a:r>
          <a:r>
            <a:rPr lang="en-US" sz="1000" kern="1200" dirty="0" smtClean="0">
              <a:solidFill>
                <a:schemeClr val="accent1">
                  <a:lumMod val="50000"/>
                </a:schemeClr>
              </a:solidFill>
            </a:rPr>
            <a:t>, 2, 3, 11 &amp; 12</a:t>
          </a:r>
          <a:r>
            <a:rPr lang="en-US" sz="1000" kern="1200" dirty="0" smtClean="0"/>
            <a:t>)</a:t>
          </a:r>
          <a:endParaRPr lang="en-US" sz="1000" kern="1200" dirty="0"/>
        </a:p>
      </dsp:txBody>
      <dsp:txXfrm>
        <a:off x="1809536" y="3172807"/>
        <a:ext cx="1116350" cy="558175"/>
      </dsp:txXfrm>
    </dsp:sp>
    <dsp:sp modelId="{83030DA2-2F93-4691-A75E-67B6830BF6B8}">
      <dsp:nvSpPr>
        <dsp:cNvPr id="0" name=""/>
        <dsp:cNvSpPr/>
      </dsp:nvSpPr>
      <dsp:spPr>
        <a:xfrm>
          <a:off x="1809536" y="3965415"/>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Human Services Branch (ESF 6, 8 &amp; 17)</a:t>
          </a:r>
          <a:endParaRPr lang="en-US" sz="1000" kern="1200" dirty="0"/>
        </a:p>
      </dsp:txBody>
      <dsp:txXfrm>
        <a:off x="1809536" y="3965415"/>
        <a:ext cx="1116350" cy="558175"/>
      </dsp:txXfrm>
    </dsp:sp>
    <dsp:sp modelId="{0B626245-F5A3-42C3-8790-E1DBB506CBDC}">
      <dsp:nvSpPr>
        <dsp:cNvPr id="0" name=""/>
        <dsp:cNvSpPr/>
      </dsp:nvSpPr>
      <dsp:spPr>
        <a:xfrm>
          <a:off x="2881232"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PLANS</a:t>
          </a:r>
          <a:endParaRPr lang="en-US" sz="1000" kern="1200" dirty="0"/>
        </a:p>
      </dsp:txBody>
      <dsp:txXfrm>
        <a:off x="2881232" y="1587589"/>
        <a:ext cx="1116350" cy="558175"/>
      </dsp:txXfrm>
    </dsp:sp>
    <dsp:sp modelId="{740965D4-F180-4546-9056-D7DBFA39E4E1}">
      <dsp:nvSpPr>
        <dsp:cNvPr id="0" name=""/>
        <dsp:cNvSpPr/>
      </dsp:nvSpPr>
      <dsp:spPr>
        <a:xfrm>
          <a:off x="4232016"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LOGS</a:t>
          </a:r>
          <a:endParaRPr lang="en-US" sz="1000" kern="1200" dirty="0"/>
        </a:p>
      </dsp:txBody>
      <dsp:txXfrm>
        <a:off x="4232016" y="1587589"/>
        <a:ext cx="1116350" cy="558175"/>
      </dsp:txXfrm>
    </dsp:sp>
    <dsp:sp modelId="{DEB3CF70-82A7-4758-A591-C409457C8A4F}">
      <dsp:nvSpPr>
        <dsp:cNvPr id="0" name=""/>
        <dsp:cNvSpPr/>
      </dsp:nvSpPr>
      <dsp:spPr>
        <a:xfrm>
          <a:off x="5582800" y="1587589"/>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FIN</a:t>
          </a:r>
          <a:endParaRPr lang="en-US" sz="1000" kern="1200" dirty="0"/>
        </a:p>
      </dsp:txBody>
      <dsp:txXfrm>
        <a:off x="5582800" y="1587589"/>
        <a:ext cx="1116350" cy="558175"/>
      </dsp:txXfrm>
    </dsp:sp>
    <dsp:sp modelId="{65C67306-DD08-45B9-A426-F59365A0D506}">
      <dsp:nvSpPr>
        <dsp:cNvPr id="0" name=""/>
        <dsp:cNvSpPr/>
      </dsp:nvSpPr>
      <dsp:spPr>
        <a:xfrm>
          <a:off x="2881232"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PIO</a:t>
          </a:r>
          <a:endParaRPr lang="en-US" sz="1000" kern="1200" dirty="0"/>
        </a:p>
      </dsp:txBody>
      <dsp:txXfrm>
        <a:off x="2881232" y="794980"/>
        <a:ext cx="1116350" cy="558175"/>
      </dsp:txXfrm>
    </dsp:sp>
    <dsp:sp modelId="{94AE8169-D641-4787-B68D-E9419040A30B}">
      <dsp:nvSpPr>
        <dsp:cNvPr id="0" name=""/>
        <dsp:cNvSpPr/>
      </dsp:nvSpPr>
      <dsp:spPr>
        <a:xfrm>
          <a:off x="4232016" y="794980"/>
          <a:ext cx="1116350" cy="558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Health &amp; Safety Officer</a:t>
          </a:r>
          <a:endParaRPr lang="en-US" sz="1000" kern="1200" dirty="0"/>
        </a:p>
      </dsp:txBody>
      <dsp:txXfrm>
        <a:off x="4232016" y="794980"/>
        <a:ext cx="1116350" cy="5581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F087E-765F-4BC7-A570-D238017D7EDB}"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5FF57-3397-4D77-ADC4-99ADDB73CED5}" type="slidenum">
              <a:rPr lang="en-US" smtClean="0"/>
              <a:pPr/>
              <a:t>‹#›</a:t>
            </a:fld>
            <a:endParaRPr lang="en-US"/>
          </a:p>
        </p:txBody>
      </p:sp>
    </p:spTree>
    <p:extLst>
      <p:ext uri="{BB962C8B-B14F-4D97-AF65-F5344CB8AC3E}">
        <p14:creationId xmlns:p14="http://schemas.microsoft.com/office/powerpoint/2010/main" xmlns="" val="189802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response activities end and baseline indicators of recovery are met the EOC begins to stand down</a:t>
            </a:r>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F5FF57-3397-4D77-ADC4-99ADDB73CED5}"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response activities end and baseline indicators of recovery are met the EOC begins to stand down</a:t>
            </a:r>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response activities end and baseline indicators of recovery are met the EOC begins to stand down</a:t>
            </a:r>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response activities end and baseline indicators of recovery are met the EOC begins to stand down</a:t>
            </a:r>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process moves from addressing the restoration of services to cost recovery</a:t>
            </a:r>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lvl="2" indent="-342900">
              <a:buNone/>
            </a:pPr>
            <a:r>
              <a:rPr lang="en-US" dirty="0" smtClean="0"/>
              <a:t>Shelters Closed</a:t>
            </a:r>
          </a:p>
          <a:p>
            <a:pPr marL="742950" lvl="2" indent="-342900"/>
            <a:r>
              <a:rPr lang="en-US" dirty="0" smtClean="0"/>
              <a:t>Power On</a:t>
            </a:r>
          </a:p>
          <a:p>
            <a:pPr marL="742950" lvl="2" indent="-342900"/>
            <a:r>
              <a:rPr lang="en-US" dirty="0" smtClean="0"/>
              <a:t>Roads Cleared</a:t>
            </a:r>
          </a:p>
          <a:p>
            <a:pPr marL="742950" lvl="2" indent="-342900"/>
            <a:r>
              <a:rPr lang="en-US" dirty="0" smtClean="0"/>
              <a:t>Disaster Cost Recovery Reimbursements Maximized</a:t>
            </a:r>
          </a:p>
          <a:p>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1DC55D-FE10-4698-82C9-CE30A97E8A2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447800" y="2057400"/>
            <a:ext cx="6248400" cy="2057400"/>
          </a:xfrm>
        </p:spPr>
        <p:txBody>
          <a:bodyPr>
            <a:normAutofit/>
          </a:bodyPr>
          <a:lstStyle>
            <a:lvl1pPr>
              <a:defRPr sz="4000" b="0">
                <a:solidFill>
                  <a:schemeClr val="bg1"/>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4533900"/>
            <a:ext cx="8382000" cy="838200"/>
          </a:xfrm>
        </p:spPr>
        <p:txBody>
          <a:bodyPr>
            <a:normAutofit/>
          </a:bodyPr>
          <a:lstStyle>
            <a:lvl1pPr marL="0" indent="0" algn="ctr">
              <a:buNone/>
              <a:defRPr sz="3600" b="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14"/>
          <p:cNvSpPr>
            <a:spLocks noGrp="1"/>
          </p:cNvSpPr>
          <p:nvPr>
            <p:ph type="body" sz="quarter" idx="13"/>
          </p:nvPr>
        </p:nvSpPr>
        <p:spPr>
          <a:xfrm>
            <a:off x="381000" y="5676900"/>
            <a:ext cx="8382000" cy="457200"/>
          </a:xfrm>
        </p:spPr>
        <p:txBody>
          <a:bodyPr>
            <a:normAutofit/>
          </a:bodyPr>
          <a:lstStyle>
            <a:lvl1pPr algn="ctr">
              <a:buNone/>
              <a:defRPr sz="2400">
                <a:solidFill>
                  <a:schemeClr val="bg1"/>
                </a:solidFill>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a:t>
            </a:r>
          </a:p>
        </p:txBody>
      </p:sp>
      <p:pic>
        <p:nvPicPr>
          <p:cNvPr id="13314" name="Picture 2" descr="X:\Public Affairs\Graphics\Logos\2016VDEMlogo\FinalLogo\VDEM_seal2016_trans.gif"/>
          <p:cNvPicPr>
            <a:picLocks noChangeAspect="1" noChangeArrowheads="1"/>
          </p:cNvPicPr>
          <p:nvPr userDrawn="1"/>
        </p:nvPicPr>
        <p:blipFill>
          <a:blip r:embed="rId2" cstate="print"/>
          <a:srcRect/>
          <a:stretch>
            <a:fillRect/>
          </a:stretch>
        </p:blipFill>
        <p:spPr bwMode="auto">
          <a:xfrm>
            <a:off x="304800" y="228600"/>
            <a:ext cx="2286000" cy="208040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Title 7"/>
          <p:cNvSpPr txBox="1">
            <a:spLocks/>
          </p:cNvSpPr>
          <p:nvPr userDrawn="1"/>
        </p:nvSpPr>
        <p:spPr>
          <a:xfrm>
            <a:off x="379476" y="228600"/>
            <a:ext cx="8385048" cy="1143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ctr">
              <a:spcBef>
                <a:spcPct val="0"/>
              </a:spcBef>
              <a:defRPr/>
            </a:pPr>
            <a:endParaRPr kumimoji="0" lang="en-US" sz="4000" b="1" i="0" u="none" strike="noStrike" kern="1200" cap="small" spc="0" normalizeH="0" baseline="0" noProof="0" dirty="0">
              <a:ln>
                <a:noFill/>
              </a:ln>
              <a:solidFill>
                <a:schemeClr val="lt1"/>
              </a:solidFill>
              <a:effectLst/>
              <a:uLnTx/>
              <a:uFillTx/>
              <a:latin typeface="Constantia" pitchFamily="18" charset="0"/>
              <a:ea typeface="+mn-ea"/>
              <a:cs typeface="+mn-cs"/>
            </a:endParaRPr>
          </a:p>
        </p:txBody>
      </p:sp>
      <p:sp>
        <p:nvSpPr>
          <p:cNvPr id="2" name="Title 1"/>
          <p:cNvSpPr>
            <a:spLocks noGrp="1"/>
          </p:cNvSpPr>
          <p:nvPr>
            <p:ph type="title"/>
          </p:nvPr>
        </p:nvSpPr>
        <p:spPr/>
        <p:txBody>
          <a:bodyPr>
            <a:normAutofit/>
          </a:bodyPr>
          <a:lstStyle>
            <a:lvl1pPr>
              <a:defRPr sz="4000" b="0">
                <a:solidFill>
                  <a:schemeClr val="bg1"/>
                </a:solidFill>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lnSpc>
                <a:spcPct val="114000"/>
              </a:lnSpc>
              <a:buNone/>
              <a:defRPr sz="2400">
                <a:latin typeface="Verdana" pitchFamily="34" charset="0"/>
                <a:ea typeface="Verdana" pitchFamily="34" charset="0"/>
                <a:cs typeface="Verdana" pitchFamily="34" charset="0"/>
              </a:defRPr>
            </a:lvl1pPr>
            <a:lvl2pPr marL="349250" indent="-349250">
              <a:lnSpc>
                <a:spcPct val="114000"/>
              </a:lnSpc>
              <a:buFont typeface="Wingdings" pitchFamily="2" charset="2"/>
              <a:buChar char="q"/>
              <a:tabLst/>
              <a:defRPr sz="2000">
                <a:latin typeface="Verdana" pitchFamily="34" charset="0"/>
                <a:ea typeface="Verdana" pitchFamily="34" charset="0"/>
                <a:cs typeface="Verdana" pitchFamily="34" charset="0"/>
              </a:defRPr>
            </a:lvl2pPr>
            <a:lvl3pPr marL="806450" indent="-349250">
              <a:lnSpc>
                <a:spcPct val="114000"/>
              </a:lnSpc>
              <a:buFont typeface="Wingdings" pitchFamily="2" charset="2"/>
              <a:buChar char="q"/>
              <a:defRPr sz="1800">
                <a:latin typeface="Verdana" pitchFamily="34" charset="0"/>
                <a:ea typeface="Verdana" pitchFamily="34" charset="0"/>
                <a:cs typeface="Verdana" pitchFamily="34" charset="0"/>
              </a:defRPr>
            </a:lvl3pPr>
            <a:lvl4pPr marL="1263650" indent="-349250">
              <a:lnSpc>
                <a:spcPct val="114000"/>
              </a:lnSpc>
              <a:buFont typeface="Wingdings" pitchFamily="2" charset="2"/>
              <a:buChar char="q"/>
              <a:defRPr sz="1600">
                <a:latin typeface="Verdana" pitchFamily="34" charset="0"/>
                <a:ea typeface="Verdana" pitchFamily="34" charset="0"/>
                <a:cs typeface="Verdana" pitchFamily="34" charset="0"/>
              </a:defRPr>
            </a:lvl4pPr>
            <a:lvl5pPr marL="1720850" indent="-349250">
              <a:lnSpc>
                <a:spcPct val="114000"/>
              </a:lnSpc>
              <a:buFont typeface="Wingdings" pitchFamily="2" charset="2"/>
              <a:buChar char="q"/>
              <a:defRPr sz="14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6" name="Slide Number Placeholder 5"/>
          <p:cNvSpPr>
            <a:spLocks noGrp="1"/>
          </p:cNvSpPr>
          <p:nvPr>
            <p:ph type="sldNum" sz="quarter" idx="12"/>
          </p:nvPr>
        </p:nvSpPr>
        <p:spPr>
          <a:xfrm>
            <a:off x="6629400" y="6356350"/>
            <a:ext cx="2133600" cy="365125"/>
          </a:xfrm>
        </p:spPr>
        <p:txBody>
          <a:bodyPr/>
          <a:lstStyle/>
          <a:p>
            <a:fld id="{26251C2A-A861-41FB-BCC5-2BD781799C18}" type="slidenum">
              <a:rPr lang="en-US" smtClean="0"/>
              <a:pPr/>
              <a:t>‹#›</a:t>
            </a:fld>
            <a:endParaRPr lang="en-US" dirty="0"/>
          </a:p>
        </p:txBody>
      </p:sp>
      <p:cxnSp>
        <p:nvCxnSpPr>
          <p:cNvPr id="9" name="Straight Connector 8"/>
          <p:cNvCxnSpPr/>
          <p:nvPr userDrawn="1"/>
        </p:nvCxnSpPr>
        <p:spPr>
          <a:xfrm>
            <a:off x="379476" y="6324600"/>
            <a:ext cx="8385048" cy="0"/>
          </a:xfrm>
          <a:prstGeom prst="line">
            <a:avLst/>
          </a:prstGeom>
        </p:spPr>
        <p:style>
          <a:lnRef idx="3">
            <a:schemeClr val="accent2"/>
          </a:lnRef>
          <a:fillRef idx="0">
            <a:schemeClr val="accent2"/>
          </a:fillRef>
          <a:effectRef idx="2">
            <a:schemeClr val="accent2"/>
          </a:effectRef>
          <a:fontRef idx="minor">
            <a:schemeClr val="tx1"/>
          </a:fontRef>
        </p:style>
      </p:cxnSp>
      <p:pic>
        <p:nvPicPr>
          <p:cNvPr id="12290" name="Picture 2" descr="X:\Public Affairs\Graphics\Logos\2016VDEMlogo\VDEM_seal2016_trans.gif"/>
          <p:cNvPicPr>
            <a:picLocks noChangeAspect="1" noChangeArrowheads="1"/>
          </p:cNvPicPr>
          <p:nvPr userDrawn="1"/>
        </p:nvPicPr>
        <p:blipFill>
          <a:blip r:embed="rId2" cstate="print"/>
          <a:srcRect/>
          <a:stretch>
            <a:fillRect/>
          </a:stretch>
        </p:blipFill>
        <p:spPr bwMode="auto">
          <a:xfrm>
            <a:off x="152400" y="5791200"/>
            <a:ext cx="1172225" cy="1066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381000" y="914400"/>
            <a:ext cx="8382000" cy="541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charset="2"/>
              <a:buChar char="q"/>
            </a:pPr>
            <a:endParaRPr lang="en-US" sz="2400" dirty="0" smtClean="0">
              <a:solidFill>
                <a:srgbClr val="000000"/>
              </a:solidFill>
            </a:endParaRPr>
          </a:p>
          <a:p>
            <a:endParaRPr lang="en-US" sz="2400" dirty="0" smtClean="0">
              <a:solidFill>
                <a:srgbClr val="000000"/>
              </a:solidFill>
            </a:endParaRPr>
          </a:p>
          <a:p>
            <a:pPr marL="342900" indent="-342900">
              <a:buFont typeface="Wingdings" charset="2"/>
              <a:buChar char="q"/>
            </a:pPr>
            <a:endParaRPr lang="en-US" sz="2400" dirty="0">
              <a:solidFill>
                <a:srgbClr val="000000"/>
              </a:solidFill>
            </a:endParaRPr>
          </a:p>
          <a:p>
            <a:pPr marL="342900" indent="-342900">
              <a:buFont typeface="Wingdings" charset="2"/>
              <a:buChar char="q"/>
            </a:pPr>
            <a:endParaRPr lang="en-US" sz="2400" dirty="0">
              <a:solidFill>
                <a:srgbClr val="000000"/>
              </a:solidFill>
            </a:endParaRPr>
          </a:p>
        </p:txBody>
      </p:sp>
      <p:sp>
        <p:nvSpPr>
          <p:cNvPr id="9" name="Title 7"/>
          <p:cNvSpPr txBox="1">
            <a:spLocks/>
          </p:cNvSpPr>
          <p:nvPr userDrawn="1"/>
        </p:nvSpPr>
        <p:spPr>
          <a:xfrm>
            <a:off x="381000" y="228600"/>
            <a:ext cx="83820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ctr">
              <a:spcBef>
                <a:spcPct val="0"/>
              </a:spcBef>
              <a:defRPr/>
            </a:pPr>
            <a:endParaRPr kumimoji="0" lang="en-US" sz="4000" b="1" i="0" u="none" strike="noStrike" kern="1200" cap="small" spc="0" normalizeH="0" baseline="0" noProof="0" dirty="0">
              <a:ln>
                <a:noFill/>
              </a:ln>
              <a:solidFill>
                <a:schemeClr val="lt1"/>
              </a:solidFill>
              <a:effectLst/>
              <a:uLnTx/>
              <a:uFillTx/>
              <a:latin typeface="Constantia" pitchFamily="18" charset="0"/>
              <a:ea typeface="+mn-ea"/>
              <a:cs typeface="+mn-cs"/>
            </a:endParaRPr>
          </a:p>
        </p:txBody>
      </p:sp>
      <p:cxnSp>
        <p:nvCxnSpPr>
          <p:cNvPr id="10" name="Straight Connector 9"/>
          <p:cNvCxnSpPr/>
          <p:nvPr userDrawn="1"/>
        </p:nvCxnSpPr>
        <p:spPr>
          <a:xfrm>
            <a:off x="1143000" y="6324600"/>
            <a:ext cx="76200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a:bodyPr>
          <a:lstStyle>
            <a:lvl1pPr>
              <a:defRPr sz="4000" b="0">
                <a:solidFill>
                  <a:schemeClr val="bg1"/>
                </a:solidFill>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lnSpc>
                <a:spcPct val="114000"/>
              </a:lnSpc>
              <a:buFont typeface="Wingdings" pitchFamily="2" charset="2"/>
              <a:buNone/>
              <a:defRPr sz="2400">
                <a:latin typeface="Verdana" pitchFamily="34" charset="0"/>
                <a:ea typeface="Verdana" pitchFamily="34" charset="0"/>
                <a:cs typeface="Verdana" pitchFamily="34" charset="0"/>
              </a:defRPr>
            </a:lvl1pPr>
            <a:lvl2pPr marL="349250" indent="-349250">
              <a:lnSpc>
                <a:spcPct val="114000"/>
              </a:lnSpc>
              <a:buFont typeface="Wingdings" pitchFamily="2" charset="2"/>
              <a:buChar char="q"/>
              <a:defRPr sz="2000">
                <a:latin typeface="Verdana" pitchFamily="34" charset="0"/>
                <a:ea typeface="Verdana" pitchFamily="34" charset="0"/>
                <a:cs typeface="Verdana" pitchFamily="34" charset="0"/>
              </a:defRPr>
            </a:lvl2pPr>
            <a:lvl3pPr marL="746125" indent="-288925">
              <a:lnSpc>
                <a:spcPct val="114000"/>
              </a:lnSpc>
              <a:buFont typeface="Wingdings" pitchFamily="2" charset="2"/>
              <a:buChar char="q"/>
              <a:defRPr sz="1800">
                <a:latin typeface="Verdana" pitchFamily="34" charset="0"/>
                <a:ea typeface="Verdana" pitchFamily="34" charset="0"/>
                <a:cs typeface="Verdana" pitchFamily="34" charset="0"/>
              </a:defRPr>
            </a:lvl3pPr>
            <a:lvl4pPr marL="1035050" indent="-228600">
              <a:lnSpc>
                <a:spcPct val="114000"/>
              </a:lnSpc>
              <a:buFont typeface="Wingdings" pitchFamily="2" charset="2"/>
              <a:buChar char="q"/>
              <a:defRPr sz="1600">
                <a:latin typeface="Verdana" pitchFamily="34" charset="0"/>
                <a:ea typeface="Verdana" pitchFamily="34" charset="0"/>
                <a:cs typeface="Verdana" pitchFamily="34" charset="0"/>
              </a:defRPr>
            </a:lvl4pPr>
            <a:lvl5pPr marL="1371600" indent="-228600">
              <a:lnSpc>
                <a:spcPct val="114000"/>
              </a:lnSpc>
              <a:buFont typeface="Wingdings" pitchFamily="2" charset="2"/>
              <a:buChar char="q"/>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4038600" cy="4602163"/>
          </a:xfrm>
        </p:spPr>
        <p:txBody>
          <a:bodyPr/>
          <a:lstStyle>
            <a:lvl1pPr>
              <a:lnSpc>
                <a:spcPct val="114000"/>
              </a:lnSpc>
              <a:buFont typeface="Wingdings" pitchFamily="2" charset="2"/>
              <a:buNone/>
              <a:defRPr sz="2400">
                <a:latin typeface="Verdana" pitchFamily="34" charset="0"/>
                <a:ea typeface="Verdana" pitchFamily="34" charset="0"/>
                <a:cs typeface="Verdana" pitchFamily="34" charset="0"/>
              </a:defRPr>
            </a:lvl1pPr>
            <a:lvl2pPr marL="349250" indent="-349250">
              <a:lnSpc>
                <a:spcPct val="114000"/>
              </a:lnSpc>
              <a:buFont typeface="Wingdings" pitchFamily="2" charset="2"/>
              <a:buChar char="q"/>
              <a:defRPr sz="2000">
                <a:latin typeface="Verdana" pitchFamily="34" charset="0"/>
                <a:ea typeface="Verdana" pitchFamily="34" charset="0"/>
                <a:cs typeface="Verdana" pitchFamily="34" charset="0"/>
              </a:defRPr>
            </a:lvl2pPr>
            <a:lvl3pPr marL="746125" indent="-288925">
              <a:lnSpc>
                <a:spcPct val="114000"/>
              </a:lnSpc>
              <a:buFont typeface="Wingdings" pitchFamily="2" charset="2"/>
              <a:buChar char="q"/>
              <a:defRPr sz="1800">
                <a:latin typeface="Verdana" pitchFamily="34" charset="0"/>
                <a:ea typeface="Verdana" pitchFamily="34" charset="0"/>
                <a:cs typeface="Verdana" pitchFamily="34" charset="0"/>
              </a:defRPr>
            </a:lvl3pPr>
            <a:lvl4pPr marL="1143000" indent="-228600">
              <a:lnSpc>
                <a:spcPct val="114000"/>
              </a:lnSpc>
              <a:buFont typeface="Wingdings" pitchFamily="2" charset="2"/>
              <a:buChar char="q"/>
              <a:defRPr sz="1600">
                <a:latin typeface="Verdana" pitchFamily="34" charset="0"/>
                <a:ea typeface="Verdana" pitchFamily="34" charset="0"/>
                <a:cs typeface="Verdana" pitchFamily="34" charset="0"/>
              </a:defRPr>
            </a:lvl4pPr>
            <a:lvl5pPr marL="1371600" indent="-228600">
              <a:lnSpc>
                <a:spcPct val="114000"/>
              </a:lnSpc>
              <a:buFont typeface="Wingdings" pitchFamily="2" charset="2"/>
              <a:buChar char="q"/>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64065C2-7DD9-462F-8D0A-ED8800FC48A4}"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60733-2D56-434A-9E92-A9CDACEE693A}" type="slidenum">
              <a:rPr lang="en-US" smtClean="0"/>
              <a:pPr/>
              <a:t>‹#›</a:t>
            </a:fld>
            <a:endParaRPr lang="en-US"/>
          </a:p>
        </p:txBody>
      </p:sp>
      <p:pic>
        <p:nvPicPr>
          <p:cNvPr id="12" name="Picture 2" descr="X:\Public Affairs\Graphics\Logos\2016VDEMlogo\VDEM_seal2016_trans.gif"/>
          <p:cNvPicPr>
            <a:picLocks noChangeAspect="1" noChangeArrowheads="1"/>
          </p:cNvPicPr>
          <p:nvPr userDrawn="1"/>
        </p:nvPicPr>
        <p:blipFill>
          <a:blip r:embed="rId2" cstate="print"/>
          <a:srcRect/>
          <a:stretch>
            <a:fillRect/>
          </a:stretch>
        </p:blipFill>
        <p:spPr bwMode="auto">
          <a:xfrm>
            <a:off x="228600" y="5486400"/>
            <a:ext cx="1172225" cy="10668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81000" y="914400"/>
            <a:ext cx="8382000" cy="541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charset="2"/>
              <a:buChar char="q"/>
            </a:pPr>
            <a:endParaRPr lang="en-US" sz="2400" dirty="0" smtClean="0">
              <a:solidFill>
                <a:srgbClr val="000000"/>
              </a:solidFill>
              <a:latin typeface="Verdana" pitchFamily="34" charset="0"/>
              <a:ea typeface="Verdana" pitchFamily="34" charset="0"/>
              <a:cs typeface="Verdana" pitchFamily="34" charset="0"/>
            </a:endParaRPr>
          </a:p>
          <a:p>
            <a:endParaRPr lang="en-US" sz="2400" dirty="0" smtClean="0">
              <a:solidFill>
                <a:srgbClr val="000000"/>
              </a:solidFill>
              <a:latin typeface="Verdana" pitchFamily="34" charset="0"/>
              <a:ea typeface="Verdana" pitchFamily="34" charset="0"/>
              <a:cs typeface="Verdana" pitchFamily="34" charset="0"/>
            </a:endParaRPr>
          </a:p>
          <a:p>
            <a:pPr marL="342900" indent="-342900">
              <a:buFont typeface="Wingdings" charset="2"/>
              <a:buChar char="q"/>
            </a:pPr>
            <a:endParaRPr lang="en-US" sz="2400" dirty="0">
              <a:solidFill>
                <a:srgbClr val="000000"/>
              </a:solidFill>
              <a:latin typeface="Verdana" pitchFamily="34" charset="0"/>
              <a:ea typeface="Verdana" pitchFamily="34" charset="0"/>
              <a:cs typeface="Verdana" pitchFamily="34" charset="0"/>
            </a:endParaRPr>
          </a:p>
          <a:p>
            <a:pPr marL="342900" indent="-342900">
              <a:buFont typeface="Wingdings" charset="2"/>
              <a:buChar char="q"/>
            </a:pPr>
            <a:endParaRPr lang="en-US" sz="2400" dirty="0">
              <a:solidFill>
                <a:srgbClr val="000000"/>
              </a:solidFill>
              <a:latin typeface="Verdana" pitchFamily="34" charset="0"/>
              <a:ea typeface="Verdana" pitchFamily="34" charset="0"/>
              <a:cs typeface="Verdana" pitchFamily="34" charset="0"/>
            </a:endParaRPr>
          </a:p>
        </p:txBody>
      </p:sp>
      <p:sp>
        <p:nvSpPr>
          <p:cNvPr id="7" name="Title 7"/>
          <p:cNvSpPr txBox="1">
            <a:spLocks/>
          </p:cNvSpPr>
          <p:nvPr userDrawn="1"/>
        </p:nvSpPr>
        <p:spPr>
          <a:xfrm>
            <a:off x="381000" y="228600"/>
            <a:ext cx="83820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ctr">
              <a:spcBef>
                <a:spcPct val="0"/>
              </a:spcBef>
              <a:defRPr/>
            </a:pPr>
            <a:endParaRPr kumimoji="0" lang="en-US" sz="4000" b="1" i="0" u="none" strike="noStrike" kern="1200" cap="small" spc="0" normalizeH="0" baseline="0" noProof="0" dirty="0">
              <a:ln>
                <a:noFill/>
              </a:ln>
              <a:solidFill>
                <a:schemeClr val="lt1"/>
              </a:solidFill>
              <a:effectLst/>
              <a:uLnTx/>
              <a:uFillTx/>
              <a:latin typeface="Constantia" pitchFamily="18" charset="0"/>
              <a:ea typeface="+mn-ea"/>
              <a:cs typeface="+mn-cs"/>
            </a:endParaRPr>
          </a:p>
        </p:txBody>
      </p:sp>
      <p:cxnSp>
        <p:nvCxnSpPr>
          <p:cNvPr id="8" name="Straight Connector 7"/>
          <p:cNvCxnSpPr/>
          <p:nvPr userDrawn="1"/>
        </p:nvCxnSpPr>
        <p:spPr>
          <a:xfrm>
            <a:off x="1143000" y="6324600"/>
            <a:ext cx="76200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a:bodyPr>
          <a:lstStyle>
            <a:lvl1pPr>
              <a:defRPr sz="4000" b="0">
                <a:solidFill>
                  <a:schemeClr val="bg1"/>
                </a:solidFill>
                <a:latin typeface="Georgia"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4065C2-7DD9-462F-8D0A-ED8800FC48A4}"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60733-2D56-434A-9E92-A9CDACEE693A}" type="slidenum">
              <a:rPr lang="en-US" smtClean="0"/>
              <a:pPr/>
              <a:t>‹#›</a:t>
            </a:fld>
            <a:endParaRPr lang="en-US"/>
          </a:p>
        </p:txBody>
      </p:sp>
      <p:pic>
        <p:nvPicPr>
          <p:cNvPr id="10" name="Picture 2" descr="X:\Public Affairs\Graphics\Logos\2016VDEMlogo\VDEM_seal2016_trans.gif"/>
          <p:cNvPicPr>
            <a:picLocks noChangeAspect="1" noChangeArrowheads="1"/>
          </p:cNvPicPr>
          <p:nvPr userDrawn="1"/>
        </p:nvPicPr>
        <p:blipFill>
          <a:blip r:embed="rId2" cstate="print"/>
          <a:srcRect/>
          <a:stretch>
            <a:fillRect/>
          </a:stretch>
        </p:blipFill>
        <p:spPr bwMode="auto">
          <a:xfrm>
            <a:off x="228600" y="5486400"/>
            <a:ext cx="1172225" cy="10668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381000" y="914400"/>
            <a:ext cx="8382000" cy="541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charset="2"/>
              <a:buChar char="q"/>
            </a:pPr>
            <a:endParaRPr lang="en-US" sz="2400" dirty="0" smtClean="0">
              <a:solidFill>
                <a:srgbClr val="000000"/>
              </a:solidFill>
              <a:latin typeface="Verdana" pitchFamily="34" charset="0"/>
              <a:ea typeface="Verdana" pitchFamily="34" charset="0"/>
              <a:cs typeface="Verdana" pitchFamily="34" charset="0"/>
            </a:endParaRPr>
          </a:p>
          <a:p>
            <a:endParaRPr lang="en-US" sz="2400" dirty="0" smtClean="0">
              <a:solidFill>
                <a:srgbClr val="000000"/>
              </a:solidFill>
              <a:latin typeface="Verdana" pitchFamily="34" charset="0"/>
              <a:ea typeface="Verdana" pitchFamily="34" charset="0"/>
              <a:cs typeface="Verdana" pitchFamily="34" charset="0"/>
            </a:endParaRPr>
          </a:p>
          <a:p>
            <a:pPr marL="342900" indent="-342900">
              <a:buFont typeface="Wingdings" charset="2"/>
              <a:buChar char="q"/>
            </a:pPr>
            <a:endParaRPr lang="en-US" sz="2400" dirty="0">
              <a:solidFill>
                <a:srgbClr val="000000"/>
              </a:solidFill>
              <a:latin typeface="Verdana" pitchFamily="34" charset="0"/>
              <a:ea typeface="Verdana" pitchFamily="34" charset="0"/>
              <a:cs typeface="Verdana" pitchFamily="34" charset="0"/>
            </a:endParaRPr>
          </a:p>
          <a:p>
            <a:pPr marL="342900" indent="-342900">
              <a:buFont typeface="Wingdings" charset="2"/>
              <a:buChar char="q"/>
            </a:pPr>
            <a:endParaRPr lang="en-US" sz="2400" dirty="0">
              <a:solidFill>
                <a:srgbClr val="000000"/>
              </a:solidFill>
              <a:latin typeface="Verdana" pitchFamily="34" charset="0"/>
              <a:ea typeface="Verdana" pitchFamily="34" charset="0"/>
              <a:cs typeface="Verdana" pitchFamily="34" charset="0"/>
            </a:endParaRPr>
          </a:p>
        </p:txBody>
      </p:sp>
      <p:sp>
        <p:nvSpPr>
          <p:cNvPr id="6" name="Title 7"/>
          <p:cNvSpPr txBox="1">
            <a:spLocks/>
          </p:cNvSpPr>
          <p:nvPr userDrawn="1"/>
        </p:nvSpPr>
        <p:spPr>
          <a:xfrm>
            <a:off x="381000" y="228600"/>
            <a:ext cx="83820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ctr">
              <a:spcBef>
                <a:spcPct val="0"/>
              </a:spcBef>
              <a:defRPr/>
            </a:pPr>
            <a:r>
              <a:rPr kumimoji="0" lang="en-US" sz="4000" b="0" i="0" u="none" strike="noStrike" kern="1200" cap="small" spc="0" normalizeH="0" baseline="0" noProof="0" dirty="0" smtClean="0">
                <a:ln>
                  <a:noFill/>
                </a:ln>
                <a:solidFill>
                  <a:schemeClr val="lt1"/>
                </a:solidFill>
                <a:effectLst/>
                <a:uLnTx/>
                <a:uFillTx/>
                <a:latin typeface="Georgia" pitchFamily="18" charset="0"/>
                <a:ea typeface="+mn-ea"/>
                <a:cs typeface="+mn-cs"/>
              </a:rPr>
              <a:t>SAMPLE</a:t>
            </a:r>
            <a:endParaRPr kumimoji="0" lang="en-US" sz="4000" b="0" i="0" u="none" strike="noStrike" kern="1200" cap="small" spc="0" normalizeH="0" baseline="0" noProof="0" dirty="0">
              <a:ln>
                <a:noFill/>
              </a:ln>
              <a:solidFill>
                <a:schemeClr val="lt1"/>
              </a:solidFill>
              <a:effectLst/>
              <a:uLnTx/>
              <a:uFillTx/>
              <a:latin typeface="Georgia" pitchFamily="18" charset="0"/>
              <a:ea typeface="+mn-ea"/>
              <a:cs typeface="+mn-cs"/>
            </a:endParaRPr>
          </a:p>
        </p:txBody>
      </p:sp>
      <p:cxnSp>
        <p:nvCxnSpPr>
          <p:cNvPr id="7" name="Straight Connector 6"/>
          <p:cNvCxnSpPr/>
          <p:nvPr userDrawn="1"/>
        </p:nvCxnSpPr>
        <p:spPr>
          <a:xfrm>
            <a:off x="1143000" y="6324600"/>
            <a:ext cx="76200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Date Placeholder 1"/>
          <p:cNvSpPr>
            <a:spLocks noGrp="1"/>
          </p:cNvSpPr>
          <p:nvPr>
            <p:ph type="dt" sz="half" idx="10"/>
          </p:nvPr>
        </p:nvSpPr>
        <p:spPr/>
        <p:txBody>
          <a:bodyPr/>
          <a:lstStyle/>
          <a:p>
            <a:fld id="{A64065C2-7DD9-462F-8D0A-ED8800FC48A4}" type="datetimeFigureOut">
              <a:rPr lang="en-US" smtClean="0"/>
              <a:pPr/>
              <a:t>10/20/2016</a:t>
            </a:fld>
            <a:endParaRPr lang="en-US"/>
          </a:p>
        </p:txBody>
      </p:sp>
      <p:sp>
        <p:nvSpPr>
          <p:cNvPr id="3" name="Footer Placeholder 2"/>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7A960733-2D56-434A-9E92-A9CDACEE693A}" type="slidenum">
              <a:rPr lang="en-US" smtClean="0"/>
              <a:pPr/>
              <a:t>‹#›</a:t>
            </a:fld>
            <a:endParaRPr lang="en-US" dirty="0"/>
          </a:p>
        </p:txBody>
      </p:sp>
      <p:pic>
        <p:nvPicPr>
          <p:cNvPr id="9" name="Picture 2" descr="X:\Public Affairs\Graphics\Logos\2016VDEMlogo\VDEM_seal2016_trans.gif"/>
          <p:cNvPicPr>
            <a:picLocks noChangeAspect="1" noChangeArrowheads="1"/>
          </p:cNvPicPr>
          <p:nvPr userDrawn="1"/>
        </p:nvPicPr>
        <p:blipFill>
          <a:blip r:embed="rId2" cstate="print"/>
          <a:srcRect/>
          <a:stretch>
            <a:fillRect/>
          </a:stretch>
        </p:blipFill>
        <p:spPr bwMode="auto">
          <a:xfrm>
            <a:off x="228600" y="5486400"/>
            <a:ext cx="1172225" cy="10668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72AD6-7D82-4265-9842-1329F49A5681}"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95B28-679B-466F-B2E7-4010EA7A46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65C2-7DD9-462F-8D0A-ED8800FC48A4}" type="datetimeFigureOut">
              <a:rPr lang="en-US" smtClean="0"/>
              <a:pPr/>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0733-2D56-434A-9E92-A9CDACEE69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ctr" defTabSz="914400" rtl="0" eaLnBrk="1" latinLnBrk="0" hangingPunct="1">
        <a:spcBef>
          <a:spcPct val="0"/>
        </a:spcBef>
        <a:buNone/>
        <a:defRPr sz="4400" b="1" kern="1200">
          <a:solidFill>
            <a:schemeClr val="tx1"/>
          </a:solidFill>
          <a:latin typeface="Palatin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atthew.Wall@vdem.virgini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onna.Taylor@VDEM.Virginia.gov"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onna.Taylor@VDEM.Virginia.gov"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vaemergency.gov/webfm_send/1059/COVEOP_2012_SA_2_Recovery_Programs_May_2015.pdf" TargetMode="External"/><Relationship Id="rId7" Type="http://schemas.openxmlformats.org/officeDocument/2006/relationships/image" Target="../media/image6.png"/><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ema.gov/media-library-data/1466014998123-4bec8550930f774269e0c5968b120ba2/National_Disaster_Recovery_Framework2nd.pdf" TargetMode="External"/><Relationship Id="rId11" Type="http://schemas.openxmlformats.org/officeDocument/2006/relationships/hyperlink" Target="mailto:Donna.Taylor@VDEM.Virginia.gov" TargetMode="External"/><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hyperlink" Target="mailto:Matthew.Wall@vdem.virginia.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 y="2057400"/>
            <a:ext cx="7955280" cy="2057400"/>
          </a:xfrm>
        </p:spPr>
        <p:txBody>
          <a:bodyPr>
            <a:normAutofit/>
          </a:bodyPr>
          <a:lstStyle/>
          <a:p>
            <a:r>
              <a:rPr lang="en-US" sz="4900" dirty="0" smtClean="0"/>
              <a:t>ESF to RSF:</a:t>
            </a:r>
            <a:r>
              <a:rPr lang="en-US" dirty="0" smtClean="0"/>
              <a:t/>
            </a:r>
            <a:br>
              <a:rPr lang="en-US" dirty="0" smtClean="0"/>
            </a:br>
            <a:r>
              <a:rPr lang="en-US" dirty="0" smtClean="0"/>
              <a:t>Everyone has a Recovery Function</a:t>
            </a:r>
            <a:endParaRPr lang="en-US" dirty="0"/>
          </a:p>
        </p:txBody>
      </p:sp>
      <p:sp>
        <p:nvSpPr>
          <p:cNvPr id="3" name="Subtitle 2"/>
          <p:cNvSpPr>
            <a:spLocks noGrp="1"/>
          </p:cNvSpPr>
          <p:nvPr>
            <p:ph type="subTitle" idx="1"/>
          </p:nvPr>
        </p:nvSpPr>
        <p:spPr>
          <a:xfrm>
            <a:off x="381000" y="4533900"/>
            <a:ext cx="8382000" cy="1181100"/>
          </a:xfrm>
        </p:spPr>
        <p:txBody>
          <a:bodyPr>
            <a:noAutofit/>
          </a:bodyPr>
          <a:lstStyle/>
          <a:p>
            <a:r>
              <a:rPr lang="en-US" sz="3200" dirty="0" smtClean="0"/>
              <a:t>Fall Forum 2016</a:t>
            </a:r>
          </a:p>
          <a:p>
            <a:r>
              <a:rPr lang="en-US" sz="3200" dirty="0" smtClean="0"/>
              <a:t>Michelle Oblinsky &amp; Kate Archie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Organization:</a:t>
            </a:r>
            <a:br>
              <a:rPr lang="en-US" dirty="0" smtClean="0"/>
            </a:br>
            <a:r>
              <a:rPr lang="en-US" dirty="0" smtClean="0"/>
              <a:t>Power Restored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Organization:</a:t>
            </a:r>
            <a:br>
              <a:rPr lang="en-US" dirty="0" smtClean="0"/>
            </a:br>
            <a:r>
              <a:rPr lang="en-US" dirty="0" smtClean="0"/>
              <a:t>Roads Cleared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Organization:</a:t>
            </a:r>
            <a:br>
              <a:rPr lang="en-US" dirty="0" smtClean="0"/>
            </a:br>
            <a:r>
              <a:rPr lang="en-US" dirty="0" smtClean="0"/>
              <a:t>Shelters Close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Organization:</a:t>
            </a:r>
            <a:br>
              <a:rPr lang="en-US" dirty="0" smtClean="0"/>
            </a:br>
            <a:r>
              <a:rPr lang="en-US" dirty="0" smtClean="0"/>
              <a:t>EOC Returns to Steady State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Person Left to Process</a:t>
            </a:r>
            <a:br>
              <a:rPr lang="en-US" dirty="0" smtClean="0"/>
            </a:br>
            <a:r>
              <a:rPr lang="en-US" dirty="0" smtClean="0"/>
              <a:t>Project Worksheets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C:\Users\karchie\AppData\Local\Microsoft\Windows\Temporary Internet Files\Content.IE5\KSWQWSGH\dead-at-desk[1].jpg"/>
          <p:cNvPicPr>
            <a:picLocks noChangeAspect="1" noChangeArrowheads="1"/>
          </p:cNvPicPr>
          <p:nvPr/>
        </p:nvPicPr>
        <p:blipFill>
          <a:blip r:embed="rId8" cstate="print"/>
          <a:srcRect/>
          <a:stretch>
            <a:fillRect/>
          </a:stretch>
        </p:blipFill>
        <p:spPr bwMode="auto">
          <a:xfrm>
            <a:off x="6477000" y="4191000"/>
            <a:ext cx="1915886" cy="18775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t="9524" b="23810"/>
          <a:stretch>
            <a:fillRect/>
          </a:stretch>
        </p:blipFill>
        <p:spPr bwMode="auto">
          <a:xfrm>
            <a:off x="143380" y="3962400"/>
            <a:ext cx="8857240" cy="2133600"/>
          </a:xfrm>
          <a:prstGeom prst="rect">
            <a:avLst/>
          </a:prstGeom>
          <a:noFill/>
          <a:ln w="9525">
            <a:noFill/>
            <a:miter lim="800000"/>
            <a:headEnd/>
            <a:tailEnd/>
          </a:ln>
          <a:effectLst>
            <a:softEdge rad="127000"/>
          </a:effectLst>
        </p:spPr>
      </p:pic>
      <p:pic>
        <p:nvPicPr>
          <p:cNvPr id="35842" name="Picture 2" descr="http://www.thompsoncs.net/wp-content/uploads/2014/12/Cost-Recovery-Services_Home-Page.jpg"/>
          <p:cNvPicPr>
            <a:picLocks noChangeAspect="1" noChangeArrowheads="1"/>
          </p:cNvPicPr>
          <p:nvPr/>
        </p:nvPicPr>
        <p:blipFill>
          <a:blip r:embed="rId4" cstate="print">
            <a:lum/>
          </a:blip>
          <a:srcRect t="25138"/>
          <a:stretch>
            <a:fillRect/>
          </a:stretch>
        </p:blipFill>
        <p:spPr bwMode="auto">
          <a:xfrm>
            <a:off x="542049" y="1432560"/>
            <a:ext cx="8059902" cy="1920240"/>
          </a:xfrm>
          <a:prstGeom prst="rect">
            <a:avLst/>
          </a:prstGeom>
          <a:noFill/>
          <a:effectLst>
            <a:softEdge rad="127000"/>
          </a:effectLst>
        </p:spPr>
      </p:pic>
      <p:sp>
        <p:nvSpPr>
          <p:cNvPr id="6" name="Rectangle 5"/>
          <p:cNvSpPr/>
          <p:nvPr/>
        </p:nvSpPr>
        <p:spPr>
          <a:xfrm>
            <a:off x="381000" y="1524000"/>
            <a:ext cx="8458200" cy="4953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End Game:</a:t>
            </a:r>
            <a:endParaRPr lang="en-US" dirty="0"/>
          </a:p>
        </p:txBody>
      </p:sp>
      <p:sp>
        <p:nvSpPr>
          <p:cNvPr id="7" name="Rectangle 6"/>
          <p:cNvSpPr/>
          <p:nvPr/>
        </p:nvSpPr>
        <p:spPr>
          <a:xfrm>
            <a:off x="1825083" y="1828800"/>
            <a:ext cx="5646234" cy="4267200"/>
          </a:xfrm>
          <a:prstGeom prst="rect">
            <a:avLst/>
          </a:prstGeom>
          <a:solidFill>
            <a:schemeClr val="bg1">
              <a:alpha val="33000"/>
            </a:schemeClr>
          </a:solidFill>
          <a:ln>
            <a:solidFill>
              <a:schemeClr val="bg1"/>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08760" y="2452568"/>
            <a:ext cx="6126480" cy="3262432"/>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Cost Recovery</a:t>
            </a:r>
          </a:p>
          <a:p>
            <a:pPr algn="ctr"/>
            <a:r>
              <a:rPr lang="en-US" sz="4400" dirty="0" smtClean="0"/>
              <a:t>VS</a:t>
            </a:r>
          </a:p>
          <a:p>
            <a:pPr algn="ctr"/>
            <a:r>
              <a:rPr lang="en-US" sz="5400" b="1" dirty="0" smtClean="0">
                <a:effectLst>
                  <a:outerShdw blurRad="38100" dist="38100" dir="2700000" algn="tl">
                    <a:srgbClr val="000000">
                      <a:alpha val="43137"/>
                    </a:srgbClr>
                  </a:outerShdw>
                </a:effectLst>
              </a:rPr>
              <a:t>Community Recovery</a:t>
            </a:r>
            <a:endParaRPr lang="en-US" sz="54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Recovery</a:t>
            </a:r>
            <a:endParaRPr lang="en-US" dirty="0"/>
          </a:p>
        </p:txBody>
      </p:sp>
      <p:sp>
        <p:nvSpPr>
          <p:cNvPr id="3" name="Content Placeholder 2"/>
          <p:cNvSpPr>
            <a:spLocks noGrp="1"/>
          </p:cNvSpPr>
          <p:nvPr>
            <p:ph idx="1"/>
          </p:nvPr>
        </p:nvSpPr>
        <p:spPr/>
        <p:txBody>
          <a:bodyPr numCol="1">
            <a:noAutofit/>
          </a:bodyPr>
          <a:lstStyle/>
          <a:p>
            <a:pPr marL="342900" lvl="1" indent="-342900">
              <a:buNone/>
            </a:pPr>
            <a:endParaRPr lang="en-US" sz="1000" dirty="0" smtClean="0"/>
          </a:p>
          <a:p>
            <a:pPr marL="342900" lvl="1" indent="-342900">
              <a:buNone/>
            </a:pPr>
            <a:r>
              <a:rPr lang="en-US" sz="2800" dirty="0" smtClean="0"/>
              <a:t>Restoration of:</a:t>
            </a:r>
          </a:p>
          <a:p>
            <a:pPr marL="742950" lvl="2" indent="-342900">
              <a:buFont typeface="Arial" pitchFamily="34" charset="0"/>
              <a:buChar char="•"/>
            </a:pPr>
            <a:r>
              <a:rPr lang="en-US" sz="2400" dirty="0" smtClean="0"/>
              <a:t>Services</a:t>
            </a:r>
          </a:p>
          <a:p>
            <a:pPr marL="742950" lvl="2" indent="-342900">
              <a:buFont typeface="Arial" pitchFamily="34" charset="0"/>
              <a:buChar char="•"/>
            </a:pPr>
            <a:r>
              <a:rPr lang="en-US" sz="2400" dirty="0" smtClean="0"/>
              <a:t>Facilities</a:t>
            </a:r>
          </a:p>
          <a:p>
            <a:pPr marL="742950" lvl="2" indent="-342900">
              <a:buFont typeface="Arial" pitchFamily="34" charset="0"/>
              <a:buChar char="•"/>
            </a:pPr>
            <a:r>
              <a:rPr lang="en-US" sz="2400" dirty="0" smtClean="0"/>
              <a:t>Infrastructure</a:t>
            </a:r>
          </a:p>
          <a:p>
            <a:pPr marL="342900" lvl="1" indent="-342900">
              <a:buNone/>
            </a:pPr>
            <a:r>
              <a:rPr lang="en-US" sz="2800" dirty="0" smtClean="0"/>
              <a:t>Documentation of:</a:t>
            </a:r>
          </a:p>
          <a:p>
            <a:pPr marL="742950" lvl="2" indent="-342900">
              <a:buFont typeface="Arial" pitchFamily="34" charset="0"/>
              <a:buChar char="•"/>
            </a:pPr>
            <a:r>
              <a:rPr lang="en-US" sz="2400" dirty="0" smtClean="0"/>
              <a:t>Damage</a:t>
            </a:r>
          </a:p>
          <a:p>
            <a:pPr marL="742950" lvl="2" indent="-342900">
              <a:buFont typeface="Arial" pitchFamily="34" charset="0"/>
              <a:buChar char="•"/>
            </a:pPr>
            <a:r>
              <a:rPr lang="en-US" sz="2400" dirty="0" smtClean="0"/>
              <a:t>Costs</a:t>
            </a:r>
          </a:p>
        </p:txBody>
      </p:sp>
      <p:pic>
        <p:nvPicPr>
          <p:cNvPr id="5" name="Picture 2"/>
          <p:cNvPicPr>
            <a:picLocks noChangeAspect="1" noChangeArrowheads="1"/>
          </p:cNvPicPr>
          <p:nvPr/>
        </p:nvPicPr>
        <p:blipFill>
          <a:blip r:embed="rId3" cstate="print"/>
          <a:srcRect t="9524" r="55264" b="23810"/>
          <a:stretch>
            <a:fillRect/>
          </a:stretch>
        </p:blipFill>
        <p:spPr bwMode="auto">
          <a:xfrm>
            <a:off x="4343400" y="2362200"/>
            <a:ext cx="3962400" cy="2133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t="9524" b="23810"/>
          <a:stretch>
            <a:fillRect/>
          </a:stretch>
        </p:blipFill>
        <p:spPr bwMode="auto">
          <a:xfrm>
            <a:off x="143380" y="4495800"/>
            <a:ext cx="8857240" cy="21336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sz="4000" dirty="0" smtClean="0"/>
              <a:t>Beyond the Baseline (the Hard Stuff)</a:t>
            </a:r>
            <a:endParaRPr lang="en-US" sz="4000" dirty="0"/>
          </a:p>
        </p:txBody>
      </p:sp>
      <p:sp>
        <p:nvSpPr>
          <p:cNvPr id="5" name="Rectangle 4"/>
          <p:cNvSpPr/>
          <p:nvPr/>
        </p:nvSpPr>
        <p:spPr>
          <a:xfrm>
            <a:off x="228600" y="4191000"/>
            <a:ext cx="5867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419600"/>
            <a:ext cx="3276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47800"/>
            <a:ext cx="8229600" cy="3992563"/>
          </a:xfrm>
        </p:spPr>
        <p:txBody>
          <a:bodyPr>
            <a:noAutofit/>
          </a:bodyPr>
          <a:lstStyle/>
          <a:p>
            <a:pPr marL="285750" lvl="1" indent="-342900">
              <a:buFont typeface="Arial" pitchFamily="34" charset="0"/>
              <a:buChar char="•"/>
            </a:pPr>
            <a:r>
              <a:rPr lang="en-US" dirty="0" smtClean="0"/>
              <a:t>Who is going to address long term housing needs?</a:t>
            </a:r>
          </a:p>
          <a:p>
            <a:pPr marL="285750" lvl="1" indent="-342900">
              <a:buFont typeface="Arial" pitchFamily="34" charset="0"/>
              <a:buChar char="•"/>
            </a:pPr>
            <a:r>
              <a:rPr lang="en-US" dirty="0" smtClean="0"/>
              <a:t>Who is helping the community identify and adapt to changed economic conditions?</a:t>
            </a:r>
            <a:endParaRPr lang="en-US" sz="1200" dirty="0" smtClean="0"/>
          </a:p>
          <a:p>
            <a:pPr marL="285750" lvl="1" indent="-342900">
              <a:buFont typeface="Arial" pitchFamily="34" charset="0"/>
              <a:buChar char="•"/>
            </a:pPr>
            <a:r>
              <a:rPr lang="en-US" dirty="0" smtClean="0"/>
              <a:t>Who is working to develop new or strengthened economic drivers?</a:t>
            </a:r>
            <a:endParaRPr lang="en-US" sz="1200" dirty="0" smtClean="0"/>
          </a:p>
          <a:p>
            <a:pPr marL="285750" lvl="1" indent="-342900">
              <a:buFont typeface="Arial" pitchFamily="34" charset="0"/>
              <a:buChar char="•"/>
            </a:pPr>
            <a:r>
              <a:rPr lang="en-US" dirty="0" smtClean="0"/>
              <a:t>Who is making sure the community uses reconstruction to facilitate economic, housing, or hazard mitigation strategies?</a:t>
            </a:r>
            <a:endParaRPr lang="en-US" sz="1200" dirty="0" smtClean="0"/>
          </a:p>
          <a:p>
            <a:pPr marL="285750" lvl="1" indent="-342900">
              <a:buFont typeface="Arial" pitchFamily="34" charset="0"/>
              <a:buChar char="•"/>
            </a:pPr>
            <a:r>
              <a:rPr lang="en-US" dirty="0" smtClean="0"/>
              <a:t>Etc…..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result"/>
          <p:cNvPicPr>
            <a:picLocks noChangeAspect="1" noChangeArrowheads="1"/>
          </p:cNvPicPr>
          <p:nvPr/>
        </p:nvPicPr>
        <p:blipFill>
          <a:blip r:embed="rId2" cstate="print"/>
          <a:srcRect/>
          <a:stretch>
            <a:fillRect/>
          </a:stretch>
        </p:blipFill>
        <p:spPr bwMode="auto">
          <a:xfrm>
            <a:off x="4724400" y="2638424"/>
            <a:ext cx="4115820" cy="3076576"/>
          </a:xfrm>
          <a:prstGeom prst="rect">
            <a:avLst/>
          </a:prstGeom>
          <a:noFill/>
        </p:spPr>
      </p:pic>
      <p:sp>
        <p:nvSpPr>
          <p:cNvPr id="9" name="Rectangle 8"/>
          <p:cNvSpPr/>
          <p:nvPr/>
        </p:nvSpPr>
        <p:spPr>
          <a:xfrm>
            <a:off x="381000" y="1676400"/>
            <a:ext cx="3886200" cy="4038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What Does It Look Like?</a:t>
            </a:r>
            <a:endParaRPr lang="en-US" dirty="0"/>
          </a:p>
        </p:txBody>
      </p:sp>
      <p:graphicFrame>
        <p:nvGraphicFramePr>
          <p:cNvPr id="7" name="Content Placeholder 3"/>
          <p:cNvGraphicFramePr>
            <a:graphicFrameLocks noGrp="1"/>
          </p:cNvGraphicFramePr>
          <p:nvPr>
            <p:ph idx="1"/>
          </p:nvPr>
        </p:nvGraphicFramePr>
        <p:xfrm>
          <a:off x="586740" y="2132287"/>
          <a:ext cx="3474720" cy="375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381000" y="1676400"/>
            <a:ext cx="3886200" cy="517659"/>
          </a:xfrm>
          <a:prstGeom prst="rect">
            <a:avLst/>
          </a:prstGeom>
          <a:solidFill>
            <a:schemeClr val="accent1"/>
          </a:solidFill>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Georgia" pitchFamily="18" charset="0"/>
                <a:ea typeface="+mj-ea"/>
                <a:cs typeface="+mj-cs"/>
              </a:rPr>
              <a:t>Typical Response Organization</a:t>
            </a:r>
            <a:endParaRPr kumimoji="0" lang="en-US" sz="40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grpSp>
        <p:nvGrpSpPr>
          <p:cNvPr id="2" name="Group 10"/>
          <p:cNvGrpSpPr/>
          <p:nvPr/>
        </p:nvGrpSpPr>
        <p:grpSpPr>
          <a:xfrm>
            <a:off x="4876800" y="1676400"/>
            <a:ext cx="3886200" cy="4038600"/>
            <a:chOff x="4876800" y="1676400"/>
            <a:chExt cx="3886200" cy="4038600"/>
          </a:xfrm>
        </p:grpSpPr>
        <p:sp>
          <p:nvSpPr>
            <p:cNvPr id="10" name="Rectangle 9"/>
            <p:cNvSpPr/>
            <p:nvPr/>
          </p:nvSpPr>
          <p:spPr>
            <a:xfrm>
              <a:off x="4876800" y="1676400"/>
              <a:ext cx="3886200" cy="403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itle 3"/>
            <p:cNvSpPr txBox="1">
              <a:spLocks/>
            </p:cNvSpPr>
            <p:nvPr/>
          </p:nvSpPr>
          <p:spPr>
            <a:xfrm>
              <a:off x="4876800" y="1676400"/>
              <a:ext cx="3886200" cy="517659"/>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smtClean="0">
                  <a:ln>
                    <a:noFill/>
                  </a:ln>
                  <a:solidFill>
                    <a:schemeClr val="bg1"/>
                  </a:solidFill>
                  <a:effectLst/>
                  <a:uLnTx/>
                  <a:uFillTx/>
                  <a:latin typeface="Georgia" pitchFamily="18" charset="0"/>
                  <a:ea typeface="+mj-ea"/>
                  <a:cs typeface="+mj-cs"/>
                </a:rPr>
                <a:t>Recovery Organization</a:t>
              </a:r>
              <a:endParaRPr kumimoji="0" lang="en-US" sz="19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grpSp>
    </p:spTree>
    <p:extLst>
      <p:ext uri="{BB962C8B-B14F-4D97-AF65-F5344CB8AC3E}">
        <p14:creationId xmlns:p14="http://schemas.microsoft.com/office/powerpoint/2010/main" xmlns="" val="256797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ESF to RSF</a:t>
            </a:r>
            <a:endParaRPr lang="en-US" dirty="0"/>
          </a:p>
        </p:txBody>
      </p:sp>
      <p:sp>
        <p:nvSpPr>
          <p:cNvPr id="4" name="Oval 3"/>
          <p:cNvSpPr/>
          <p:nvPr/>
        </p:nvSpPr>
        <p:spPr>
          <a:xfrm>
            <a:off x="2438400" y="2514600"/>
            <a:ext cx="2438400" cy="25908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ESF</a:t>
            </a:r>
            <a:endParaRPr lang="en-US" dirty="0"/>
          </a:p>
        </p:txBody>
      </p:sp>
      <p:sp>
        <p:nvSpPr>
          <p:cNvPr id="5" name="Oval 4"/>
          <p:cNvSpPr/>
          <p:nvPr/>
        </p:nvSpPr>
        <p:spPr>
          <a:xfrm>
            <a:off x="4114800" y="2590800"/>
            <a:ext cx="2438400" cy="25908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Intro</a:t>
            </a:r>
            <a:endParaRPr lang="en-US" dirty="0"/>
          </a:p>
        </p:txBody>
      </p:sp>
      <p:sp>
        <p:nvSpPr>
          <p:cNvPr id="5" name="Content Placeholder 4"/>
          <p:cNvSpPr>
            <a:spLocks noGrp="1"/>
          </p:cNvSpPr>
          <p:nvPr>
            <p:ph idx="1"/>
          </p:nvPr>
        </p:nvSpPr>
        <p:spPr>
          <a:xfrm>
            <a:off x="990600" y="1447800"/>
            <a:ext cx="7696200" cy="4678363"/>
          </a:xfrm>
        </p:spPr>
        <p:txBody>
          <a:bodyPr>
            <a:normAutofit/>
          </a:bodyPr>
          <a:lstStyle/>
          <a:p>
            <a:pPr marL="0" indent="0"/>
            <a:endParaRPr lang="en-US" dirty="0" smtClean="0"/>
          </a:p>
          <a:p>
            <a:r>
              <a:rPr lang="en-US" dirty="0" smtClean="0"/>
              <a:t>Michelle Oblinsky</a:t>
            </a:r>
          </a:p>
          <a:p>
            <a:pPr lvl="1">
              <a:buFont typeface="Arial" pitchFamily="34" charset="0"/>
              <a:buChar char="•"/>
            </a:pPr>
            <a:r>
              <a:rPr lang="en-US" dirty="0" smtClean="0"/>
              <a:t>VEST Director</a:t>
            </a:r>
          </a:p>
          <a:p>
            <a:endParaRPr lang="en-US" dirty="0" smtClean="0"/>
          </a:p>
          <a:p>
            <a:r>
              <a:rPr lang="en-US" dirty="0" smtClean="0"/>
              <a:t>Kate Archie</a:t>
            </a:r>
          </a:p>
          <a:p>
            <a:pPr lvl="1">
              <a:buFont typeface="Arial" pitchFamily="34" charset="0"/>
              <a:buChar char="•"/>
            </a:pPr>
            <a:r>
              <a:rPr lang="en-US" dirty="0" smtClean="0"/>
              <a:t>Logistics Specialist</a:t>
            </a:r>
          </a:p>
          <a:p>
            <a:endParaRPr lang="en-US" dirty="0"/>
          </a:p>
        </p:txBody>
      </p:sp>
    </p:spTree>
    <p:extLst>
      <p:ext uri="{BB962C8B-B14F-4D97-AF65-F5344CB8AC3E}">
        <p14:creationId xmlns:p14="http://schemas.microsoft.com/office/powerpoint/2010/main" xmlns="" val="2567979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4648200"/>
            <a:ext cx="88392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cstate="print"/>
          <a:srcRect r="18"/>
          <a:stretch>
            <a:fillRect/>
          </a:stretch>
        </p:blipFill>
        <p:spPr bwMode="auto">
          <a:xfrm>
            <a:off x="379476" y="1370711"/>
            <a:ext cx="8383524" cy="5241504"/>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The Connection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CPCB</a:t>
            </a:r>
            <a:endParaRPr lang="en-US" dirty="0"/>
          </a:p>
        </p:txBody>
      </p:sp>
      <p:sp>
        <p:nvSpPr>
          <p:cNvPr id="9" name="Content Placeholder 8"/>
          <p:cNvSpPr>
            <a:spLocks noGrp="1"/>
          </p:cNvSpPr>
          <p:nvPr>
            <p:ph idx="1"/>
          </p:nvPr>
        </p:nvSpPr>
        <p:spPr/>
        <p:txBody>
          <a:bodyPr>
            <a:normAutofit fontScale="92500"/>
          </a:bodyPr>
          <a:lstStyle/>
          <a:p>
            <a:pPr marL="0" indent="0"/>
            <a:r>
              <a:rPr lang="en-US" sz="2200" dirty="0" smtClean="0"/>
              <a:t>Community Planning and Capacity Building  is responsible for identifying, assessing, and providing resources in support to post-disaster community planning and capacity building in the impacted area. This is accomplished through the identification of gaps in impacted community’s ability to take on planning and capacity building initiatives. </a:t>
            </a:r>
          </a:p>
          <a:p>
            <a:pPr marL="0" indent="0"/>
            <a:endParaRPr lang="en-US" sz="1900" dirty="0" smtClean="0"/>
          </a:p>
          <a:p>
            <a:pPr lvl="1">
              <a:buFont typeface="Arial" pitchFamily="34" charset="0"/>
              <a:buChar char="•"/>
            </a:pPr>
            <a:r>
              <a:rPr lang="en-US" dirty="0" smtClean="0"/>
              <a:t>Relates to overall objectives and measures for the community</a:t>
            </a:r>
          </a:p>
          <a:p>
            <a:pPr lvl="2">
              <a:buFont typeface="Arial" pitchFamily="34" charset="0"/>
              <a:buChar char="•"/>
            </a:pPr>
            <a:r>
              <a:rPr lang="en-US" sz="1900" dirty="0" smtClean="0"/>
              <a:t>What do you want to accomplish?</a:t>
            </a:r>
          </a:p>
          <a:p>
            <a:pPr lvl="2">
              <a:buFont typeface="Arial" pitchFamily="34" charset="0"/>
              <a:buChar char="•"/>
            </a:pPr>
            <a:r>
              <a:rPr lang="en-US" sz="1900" dirty="0" smtClean="0"/>
              <a:t>What areas are impacted?</a:t>
            </a:r>
          </a:p>
          <a:p>
            <a:pPr lvl="1">
              <a:buFont typeface="Arial" pitchFamily="34" charset="0"/>
              <a:buChar char="•"/>
            </a:pPr>
            <a:r>
              <a:rPr lang="en-US" dirty="0" smtClean="0"/>
              <a:t>Ties back to Community Mitigation Plan or Comprehensive Plan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ECON</a:t>
            </a:r>
            <a:endParaRPr lang="en-US" dirty="0"/>
          </a:p>
        </p:txBody>
      </p:sp>
      <p:sp>
        <p:nvSpPr>
          <p:cNvPr id="9" name="Content Placeholder 8"/>
          <p:cNvSpPr>
            <a:spLocks noGrp="1"/>
          </p:cNvSpPr>
          <p:nvPr>
            <p:ph idx="1"/>
          </p:nvPr>
        </p:nvSpPr>
        <p:spPr>
          <a:xfrm>
            <a:off x="457200" y="1447801"/>
            <a:ext cx="8229600" cy="1371600"/>
          </a:xfrm>
        </p:spPr>
        <p:txBody>
          <a:bodyPr>
            <a:normAutofit/>
          </a:bodyPr>
          <a:lstStyle/>
          <a:p>
            <a:pPr marL="0" indent="0"/>
            <a:r>
              <a:rPr lang="en-US" dirty="0" smtClean="0"/>
              <a:t>Economic Recovery is responsible for identifying, assessing, and providing resources in support to the recovery of the economy in the impacted area. </a:t>
            </a:r>
          </a:p>
          <a:p>
            <a:endParaRPr lang="en-US" sz="400" dirty="0" smtClean="0"/>
          </a:p>
        </p:txBody>
      </p:sp>
      <p:sp>
        <p:nvSpPr>
          <p:cNvPr id="5" name="Content Placeholder 8"/>
          <p:cNvSpPr txBox="1">
            <a:spLocks/>
          </p:cNvSpPr>
          <p:nvPr/>
        </p:nvSpPr>
        <p:spPr>
          <a:xfrm>
            <a:off x="457200" y="2895601"/>
            <a:ext cx="8382000" cy="2438399"/>
          </a:xfrm>
          <a:prstGeom prst="rect">
            <a:avLst/>
          </a:prstGeom>
        </p:spPr>
        <p:txBody>
          <a:bodyPr vert="horz" lIns="91440" tIns="45720" rIns="91440" bIns="45720" numCol="2" rtlCol="0">
            <a:normAutofit/>
          </a:bodyPr>
          <a:lstStyle/>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Community Planning</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Cash Flow</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Business Resumption</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Finance and Insurance</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Workforce Development</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Economic Development</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Small Business</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Marketing &amp; Communications</a:t>
            </a:r>
          </a:p>
          <a:p>
            <a:pPr marL="0" marR="0" lvl="1" indent="27432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Assessment &amp; Evaluation</a:t>
            </a:r>
            <a:endParaRPr kumimoji="0" lang="en-US" sz="20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HSS</a:t>
            </a:r>
            <a:endParaRPr lang="en-US" dirty="0"/>
          </a:p>
        </p:txBody>
      </p:sp>
      <p:sp>
        <p:nvSpPr>
          <p:cNvPr id="9" name="Content Placeholder 8"/>
          <p:cNvSpPr>
            <a:spLocks noGrp="1"/>
          </p:cNvSpPr>
          <p:nvPr>
            <p:ph idx="1"/>
          </p:nvPr>
        </p:nvSpPr>
        <p:spPr/>
        <p:txBody>
          <a:bodyPr>
            <a:normAutofit fontScale="92500" lnSpcReduction="20000"/>
          </a:bodyPr>
          <a:lstStyle/>
          <a:p>
            <a:pPr marL="0" indent="0"/>
            <a:r>
              <a:rPr lang="en-US" dirty="0" smtClean="0"/>
              <a:t>Health and Social Services is responsible for identifying, assessing, and providing resources in support to the recovery of health and social services in the impacted area.</a:t>
            </a:r>
          </a:p>
          <a:p>
            <a:endParaRPr lang="en-US" sz="600" dirty="0" smtClean="0"/>
          </a:p>
          <a:p>
            <a:pPr lvl="1">
              <a:buFont typeface="Arial" pitchFamily="34" charset="0"/>
              <a:buChar char="•"/>
            </a:pPr>
            <a:r>
              <a:rPr lang="en-US" dirty="0" smtClean="0"/>
              <a:t>Public Health</a:t>
            </a:r>
          </a:p>
          <a:p>
            <a:pPr lvl="1">
              <a:buFont typeface="Arial" pitchFamily="34" charset="0"/>
              <a:buChar char="•"/>
            </a:pPr>
            <a:r>
              <a:rPr lang="en-US" dirty="0" smtClean="0"/>
              <a:t>Health Care Services and Impacts</a:t>
            </a:r>
          </a:p>
          <a:p>
            <a:pPr lvl="1">
              <a:buFont typeface="Arial" pitchFamily="34" charset="0"/>
              <a:buChar char="•"/>
            </a:pPr>
            <a:r>
              <a:rPr lang="en-US" dirty="0" smtClean="0"/>
              <a:t>Behavioral Health Impacts</a:t>
            </a:r>
          </a:p>
          <a:p>
            <a:pPr lvl="1">
              <a:buFont typeface="Arial" pitchFamily="34" charset="0"/>
              <a:buChar char="•"/>
            </a:pPr>
            <a:r>
              <a:rPr lang="en-US" dirty="0" smtClean="0"/>
              <a:t>Environmental Health Impacts</a:t>
            </a:r>
          </a:p>
          <a:p>
            <a:pPr lvl="1">
              <a:buFont typeface="Arial" pitchFamily="34" charset="0"/>
              <a:buChar char="•"/>
            </a:pPr>
            <a:r>
              <a:rPr lang="en-US" dirty="0" smtClean="0"/>
              <a:t>Food Safety and Regulated Medical Products</a:t>
            </a:r>
          </a:p>
          <a:p>
            <a:pPr lvl="1">
              <a:buFont typeface="Arial" pitchFamily="34" charset="0"/>
              <a:buChar char="•"/>
            </a:pPr>
            <a:r>
              <a:rPr lang="en-US" dirty="0" smtClean="0"/>
              <a:t>Long-Term Health Issues Specific to Responders</a:t>
            </a:r>
          </a:p>
          <a:p>
            <a:pPr lvl="1">
              <a:buFont typeface="Arial" pitchFamily="34" charset="0"/>
              <a:buChar char="•"/>
            </a:pPr>
            <a:r>
              <a:rPr lang="en-US" dirty="0" smtClean="0"/>
              <a:t>Social Services Impacts</a:t>
            </a:r>
          </a:p>
          <a:p>
            <a:pPr lvl="1">
              <a:buFont typeface="Arial" pitchFamily="34" charset="0"/>
              <a:buChar char="•"/>
            </a:pPr>
            <a:r>
              <a:rPr lang="en-US" dirty="0" smtClean="0"/>
              <a:t>Referral to Social Services / Disaster Case Management</a:t>
            </a:r>
          </a:p>
          <a:p>
            <a:pPr lvl="1">
              <a:buFont typeface="Arial" pitchFamily="34" charset="0"/>
              <a:buChar char="•"/>
            </a:pPr>
            <a:r>
              <a:rPr lang="en-US" dirty="0" smtClean="0"/>
              <a:t>Schools and Children in Disasters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H</a:t>
            </a:r>
            <a:endParaRPr lang="en-US" dirty="0"/>
          </a:p>
        </p:txBody>
      </p:sp>
      <p:sp>
        <p:nvSpPr>
          <p:cNvPr id="9" name="Content Placeholder 8"/>
          <p:cNvSpPr>
            <a:spLocks noGrp="1"/>
          </p:cNvSpPr>
          <p:nvPr>
            <p:ph idx="1"/>
          </p:nvPr>
        </p:nvSpPr>
        <p:spPr/>
        <p:txBody>
          <a:bodyPr/>
          <a:lstStyle/>
          <a:p>
            <a:pPr marL="0" indent="0"/>
            <a:r>
              <a:rPr lang="en-US" dirty="0" smtClean="0"/>
              <a:t>Housing is responsible for identifying, assessing, and providing resources in support to the recovery of the housing in the impacted area. Housing recovery may include short-, intermediate-, and long-term solutions.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IS</a:t>
            </a:r>
            <a:endParaRPr lang="en-US" dirty="0"/>
          </a:p>
        </p:txBody>
      </p:sp>
      <p:sp>
        <p:nvSpPr>
          <p:cNvPr id="9" name="Content Placeholder 8"/>
          <p:cNvSpPr>
            <a:spLocks noGrp="1"/>
          </p:cNvSpPr>
          <p:nvPr>
            <p:ph idx="1"/>
          </p:nvPr>
        </p:nvSpPr>
        <p:spPr>
          <a:xfrm>
            <a:off x="457200" y="1600200"/>
            <a:ext cx="8229600" cy="2514600"/>
          </a:xfrm>
        </p:spPr>
        <p:txBody>
          <a:bodyPr numCol="1">
            <a:noAutofit/>
          </a:bodyPr>
          <a:lstStyle/>
          <a:p>
            <a:pPr marL="0"/>
            <a:r>
              <a:rPr lang="en-US" sz="2300" dirty="0" smtClean="0"/>
              <a:t>Infrastructure is responsible for identifying, assessing, and providing resources in support to the recovery of the infrastructure systems in the impacted area. This is accomplished through the identification of gaps in the Infrastructure systems core capability.</a:t>
            </a:r>
          </a:p>
        </p:txBody>
      </p:sp>
      <p:sp>
        <p:nvSpPr>
          <p:cNvPr id="6" name="TextBox 5"/>
          <p:cNvSpPr txBox="1"/>
          <p:nvPr/>
        </p:nvSpPr>
        <p:spPr>
          <a:xfrm>
            <a:off x="381000" y="3657600"/>
            <a:ext cx="8382000" cy="2554545"/>
          </a:xfrm>
          <a:prstGeom prst="rect">
            <a:avLst/>
          </a:prstGeom>
          <a:noFill/>
        </p:spPr>
        <p:txBody>
          <a:bodyPr wrap="square" numCol="3" rtlCol="0">
            <a:spAutoFit/>
          </a:bodyPr>
          <a:lstStyle/>
          <a:p>
            <a:pPr lvl="1">
              <a:buFont typeface="Arial" pitchFamily="34" charset="0"/>
              <a:buChar char="•"/>
            </a:pPr>
            <a:r>
              <a:rPr lang="en-US" sz="2000" dirty="0" smtClean="0"/>
              <a:t>Chemical</a:t>
            </a:r>
          </a:p>
          <a:p>
            <a:pPr lvl="1">
              <a:buFont typeface="Arial" pitchFamily="34" charset="0"/>
              <a:buChar char="•"/>
            </a:pPr>
            <a:r>
              <a:rPr lang="en-US" sz="2000" dirty="0" smtClean="0"/>
              <a:t>Commercial Facilities</a:t>
            </a:r>
          </a:p>
          <a:p>
            <a:pPr lvl="1">
              <a:buFont typeface="Arial" pitchFamily="34" charset="0"/>
              <a:buChar char="•"/>
            </a:pPr>
            <a:r>
              <a:rPr lang="en-US" sz="2000" dirty="0" smtClean="0"/>
              <a:t>Communications</a:t>
            </a:r>
          </a:p>
          <a:p>
            <a:pPr lvl="1">
              <a:buFont typeface="Arial" pitchFamily="34" charset="0"/>
              <a:buChar char="•"/>
            </a:pPr>
            <a:r>
              <a:rPr lang="en-US" sz="2000" dirty="0" smtClean="0"/>
              <a:t>Critical Manufacturing</a:t>
            </a:r>
          </a:p>
          <a:p>
            <a:pPr lvl="1">
              <a:buFont typeface="Arial" pitchFamily="34" charset="0"/>
              <a:buChar char="•"/>
            </a:pPr>
            <a:r>
              <a:rPr lang="en-US" sz="2000" dirty="0" smtClean="0"/>
              <a:t>Dams/Levees</a:t>
            </a:r>
          </a:p>
          <a:p>
            <a:pPr lvl="1">
              <a:buFont typeface="Arial" pitchFamily="34" charset="0"/>
              <a:buChar char="•"/>
            </a:pPr>
            <a:r>
              <a:rPr lang="en-US" sz="2000" dirty="0" smtClean="0"/>
              <a:t>Defense Industrial</a:t>
            </a:r>
          </a:p>
          <a:p>
            <a:pPr marL="822960" lvl="1"/>
            <a:r>
              <a:rPr lang="en-US" sz="2000" dirty="0" smtClean="0"/>
              <a:t>Base</a:t>
            </a:r>
          </a:p>
          <a:p>
            <a:pPr lvl="1">
              <a:buFont typeface="Arial" pitchFamily="34" charset="0"/>
              <a:buChar char="•"/>
            </a:pPr>
            <a:r>
              <a:rPr lang="en-US" sz="2000" dirty="0" smtClean="0"/>
              <a:t>Emergency Services</a:t>
            </a:r>
          </a:p>
          <a:p>
            <a:pPr lvl="1">
              <a:buFont typeface="Arial" pitchFamily="34" charset="0"/>
              <a:buChar char="•"/>
            </a:pPr>
            <a:r>
              <a:rPr lang="en-US" sz="2000" dirty="0" smtClean="0"/>
              <a:t>Energy</a:t>
            </a:r>
          </a:p>
          <a:p>
            <a:pPr lvl="1">
              <a:buFont typeface="Arial" pitchFamily="34" charset="0"/>
              <a:buChar char="•"/>
            </a:pPr>
            <a:r>
              <a:rPr lang="en-US" sz="2000" dirty="0" smtClean="0"/>
              <a:t>Financial Services</a:t>
            </a:r>
          </a:p>
          <a:p>
            <a:pPr lvl="1">
              <a:buFont typeface="Arial" pitchFamily="34" charset="0"/>
              <a:buChar char="•"/>
            </a:pPr>
            <a:r>
              <a:rPr lang="en-US" sz="2000" dirty="0" smtClean="0"/>
              <a:t>Food and Agriculture</a:t>
            </a:r>
          </a:p>
          <a:p>
            <a:pPr lvl="1">
              <a:buFont typeface="Arial" pitchFamily="34" charset="0"/>
              <a:buChar char="•"/>
            </a:pPr>
            <a:r>
              <a:rPr lang="en-US" sz="2000" dirty="0" smtClean="0"/>
              <a:t>Government Facilities</a:t>
            </a:r>
          </a:p>
          <a:p>
            <a:pPr lvl="1">
              <a:buFont typeface="Arial" pitchFamily="34" charset="0"/>
              <a:buChar char="•"/>
            </a:pPr>
            <a:r>
              <a:rPr lang="en-US" sz="2000" dirty="0" smtClean="0"/>
              <a:t>Healthcare / Public Health</a:t>
            </a:r>
          </a:p>
          <a:p>
            <a:pPr lvl="1">
              <a:buFont typeface="Arial" pitchFamily="34" charset="0"/>
              <a:buChar char="•"/>
            </a:pPr>
            <a:r>
              <a:rPr lang="en-US" sz="2000" dirty="0" smtClean="0"/>
              <a:t>Information Technology</a:t>
            </a:r>
          </a:p>
          <a:p>
            <a:pPr lvl="1">
              <a:buFont typeface="Arial" pitchFamily="34" charset="0"/>
              <a:buChar char="•"/>
            </a:pPr>
            <a:r>
              <a:rPr lang="en-US" sz="2000" dirty="0" smtClean="0"/>
              <a:t>Nuclear Reactors / Materials</a:t>
            </a:r>
          </a:p>
          <a:p>
            <a:pPr lvl="1">
              <a:buFont typeface="Arial" pitchFamily="34" charset="0"/>
              <a:buChar char="•"/>
            </a:pPr>
            <a:r>
              <a:rPr lang="en-US" sz="2000" dirty="0" smtClean="0"/>
              <a:t>Transportation Systems</a:t>
            </a:r>
          </a:p>
          <a:p>
            <a:pPr lvl="1">
              <a:buFont typeface="Arial" pitchFamily="34" charset="0"/>
              <a:buChar char="•"/>
            </a:pPr>
            <a:r>
              <a:rPr lang="en-US" sz="2000" dirty="0" smtClean="0"/>
              <a:t>Water and Wastewater</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RSF Descriptions: NCR</a:t>
            </a:r>
            <a:endParaRPr lang="en-US" dirty="0"/>
          </a:p>
        </p:txBody>
      </p:sp>
      <p:sp>
        <p:nvSpPr>
          <p:cNvPr id="9" name="Content Placeholder 8"/>
          <p:cNvSpPr>
            <a:spLocks noGrp="1"/>
          </p:cNvSpPr>
          <p:nvPr>
            <p:ph idx="1"/>
          </p:nvPr>
        </p:nvSpPr>
        <p:spPr>
          <a:xfrm>
            <a:off x="457200" y="1447801"/>
            <a:ext cx="8229600" cy="1905000"/>
          </a:xfrm>
        </p:spPr>
        <p:txBody>
          <a:bodyPr>
            <a:normAutofit/>
          </a:bodyPr>
          <a:lstStyle/>
          <a:p>
            <a:r>
              <a:rPr lang="en-US" dirty="0" smtClean="0"/>
              <a:t>Natural and Cultural Resources is responsible for identifying, assessing, and providing resources in support to the recovery of natural and cultural resources in the impacted area.</a:t>
            </a:r>
          </a:p>
        </p:txBody>
      </p:sp>
      <p:sp>
        <p:nvSpPr>
          <p:cNvPr id="5" name="Content Placeholder 8"/>
          <p:cNvSpPr txBox="1">
            <a:spLocks/>
          </p:cNvSpPr>
          <p:nvPr/>
        </p:nvSpPr>
        <p:spPr>
          <a:xfrm>
            <a:off x="609600" y="3505201"/>
            <a:ext cx="7924800" cy="1981199"/>
          </a:xfrm>
          <a:prstGeom prst="rect">
            <a:avLst/>
          </a:prstGeom>
        </p:spPr>
        <p:txBody>
          <a:bodyPr vert="horz" lIns="91440" tIns="45720" rIns="91440" bIns="45720" numCol="2" rtlCol="0">
            <a:normAutofit/>
          </a:bodyPr>
          <a:lstStyle/>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Water / Watersheds</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Environmental Compliance</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Historic Preservation</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Cultural Resources</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Land Management</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Tribes / Tribal Lands</a:t>
            </a:r>
          </a:p>
          <a:p>
            <a:pPr marL="349250" marR="0" lvl="1" indent="-349250" algn="l" defTabSz="914400" rtl="0" eaLnBrk="1" fontAlgn="auto" latinLnBrk="0" hangingPunct="1">
              <a:lnSpc>
                <a:spcPct val="114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Fish / Wildlife / Habitat</a:t>
            </a:r>
            <a:endParaRPr kumimoji="0" lang="en-US" sz="20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Response Organization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Recovery Organization</a:t>
            </a:r>
            <a:endParaRPr lang="en-US" dirty="0"/>
          </a:p>
        </p:txBody>
      </p:sp>
      <p:graphicFrame>
        <p:nvGraphicFramePr>
          <p:cNvPr id="5"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Template</a:t>
            </a:r>
            <a:endParaRPr lang="en-US" dirty="0"/>
          </a:p>
        </p:txBody>
      </p:sp>
      <p:grpSp>
        <p:nvGrpSpPr>
          <p:cNvPr id="67" name="Group 66"/>
          <p:cNvGrpSpPr/>
          <p:nvPr/>
        </p:nvGrpSpPr>
        <p:grpSpPr>
          <a:xfrm>
            <a:off x="1371600" y="1524000"/>
            <a:ext cx="6400800" cy="4648200"/>
            <a:chOff x="1371600" y="1524000"/>
            <a:chExt cx="6400800" cy="4648200"/>
          </a:xfrm>
        </p:grpSpPr>
        <p:grpSp>
          <p:nvGrpSpPr>
            <p:cNvPr id="12" name="Group 11"/>
            <p:cNvGrpSpPr/>
            <p:nvPr/>
          </p:nvGrpSpPr>
          <p:grpSpPr>
            <a:xfrm>
              <a:off x="1524000" y="1524000"/>
              <a:ext cx="1143000" cy="838200"/>
              <a:chOff x="1524000" y="1143000"/>
              <a:chExt cx="1143000" cy="838200"/>
            </a:xfrm>
          </p:grpSpPr>
          <p:sp>
            <p:nvSpPr>
              <p:cNvPr id="10" name="Rectangle 9"/>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HSS</a:t>
                </a:r>
                <a:endParaRPr lang="en-US" sz="1100" dirty="0">
                  <a:solidFill>
                    <a:schemeClr val="tx1"/>
                  </a:solidFill>
                </a:endParaRPr>
              </a:p>
            </p:txBody>
          </p:sp>
          <p:sp>
            <p:nvSpPr>
              <p:cNvPr id="11" name="Rectangle 10"/>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VDH</a:t>
                </a:r>
              </a:p>
              <a:p>
                <a:pPr algn="ctr"/>
                <a:r>
                  <a:rPr lang="en-US" sz="1100" dirty="0" smtClean="0">
                    <a:solidFill>
                      <a:schemeClr val="tx1"/>
                    </a:solidFill>
                  </a:rPr>
                  <a:t>VDBHDS</a:t>
                </a:r>
              </a:p>
              <a:p>
                <a:pPr algn="ctr"/>
                <a:r>
                  <a:rPr lang="en-US" sz="1100" dirty="0" smtClean="0">
                    <a:solidFill>
                      <a:schemeClr val="tx1"/>
                    </a:solidFill>
                  </a:rPr>
                  <a:t>DOE</a:t>
                </a:r>
              </a:p>
              <a:p>
                <a:pPr algn="ctr"/>
                <a:r>
                  <a:rPr lang="en-US" sz="1100" dirty="0" smtClean="0">
                    <a:solidFill>
                      <a:schemeClr val="tx1"/>
                    </a:solidFill>
                  </a:rPr>
                  <a:t>DSS</a:t>
                </a:r>
                <a:endParaRPr lang="en-US" sz="1100" dirty="0">
                  <a:solidFill>
                    <a:schemeClr val="tx1"/>
                  </a:solidFill>
                </a:endParaRPr>
              </a:p>
            </p:txBody>
          </p:sp>
        </p:grpSp>
        <p:grpSp>
          <p:nvGrpSpPr>
            <p:cNvPr id="13" name="Group 12"/>
            <p:cNvGrpSpPr/>
            <p:nvPr/>
          </p:nvGrpSpPr>
          <p:grpSpPr>
            <a:xfrm>
              <a:off x="2819400" y="1524000"/>
              <a:ext cx="1143000" cy="838200"/>
              <a:chOff x="1524000" y="1143000"/>
              <a:chExt cx="1143000" cy="838200"/>
            </a:xfrm>
          </p:grpSpPr>
          <p:sp>
            <p:nvSpPr>
              <p:cNvPr id="14" name="Rectangle 13"/>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Housing</a:t>
                </a:r>
                <a:endParaRPr lang="en-US" sz="1100" dirty="0">
                  <a:solidFill>
                    <a:schemeClr val="tx1"/>
                  </a:solidFill>
                </a:endParaRPr>
              </a:p>
            </p:txBody>
          </p:sp>
          <p:sp>
            <p:nvSpPr>
              <p:cNvPr id="15" name="Rectangle 14"/>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VDEM</a:t>
                </a:r>
              </a:p>
              <a:p>
                <a:pPr algn="ctr"/>
                <a:r>
                  <a:rPr lang="en-US" sz="1100" dirty="0" smtClean="0">
                    <a:solidFill>
                      <a:schemeClr val="tx1"/>
                    </a:solidFill>
                  </a:rPr>
                  <a:t>DHCD</a:t>
                </a:r>
              </a:p>
              <a:p>
                <a:pPr algn="ctr"/>
                <a:r>
                  <a:rPr lang="en-US" sz="1100" dirty="0" smtClean="0">
                    <a:solidFill>
                      <a:schemeClr val="tx1"/>
                    </a:solidFill>
                  </a:rPr>
                  <a:t>DSS</a:t>
                </a:r>
                <a:endParaRPr lang="en-US" sz="1100" dirty="0">
                  <a:solidFill>
                    <a:schemeClr val="tx1"/>
                  </a:solidFill>
                </a:endParaRPr>
              </a:p>
            </p:txBody>
          </p:sp>
        </p:grpSp>
        <p:grpSp>
          <p:nvGrpSpPr>
            <p:cNvPr id="16" name="Group 15"/>
            <p:cNvGrpSpPr/>
            <p:nvPr/>
          </p:nvGrpSpPr>
          <p:grpSpPr>
            <a:xfrm>
              <a:off x="5181600" y="1524000"/>
              <a:ext cx="1143000" cy="838200"/>
              <a:chOff x="1524000" y="1143000"/>
              <a:chExt cx="1143000" cy="838200"/>
            </a:xfrm>
          </p:grpSpPr>
          <p:sp>
            <p:nvSpPr>
              <p:cNvPr id="17" name="Rectangle 16"/>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VAL</a:t>
                </a:r>
                <a:endParaRPr lang="en-US" sz="1100" dirty="0">
                  <a:solidFill>
                    <a:schemeClr val="tx1"/>
                  </a:solidFill>
                </a:endParaRPr>
              </a:p>
            </p:txBody>
          </p:sp>
          <p:sp>
            <p:nvSpPr>
              <p:cNvPr id="18" name="Rectangle 17"/>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VDEM</a:t>
                </a:r>
              </a:p>
            </p:txBody>
          </p:sp>
        </p:grpSp>
        <p:grpSp>
          <p:nvGrpSpPr>
            <p:cNvPr id="19" name="Group 18"/>
            <p:cNvGrpSpPr/>
            <p:nvPr/>
          </p:nvGrpSpPr>
          <p:grpSpPr>
            <a:xfrm>
              <a:off x="6477000" y="1524000"/>
              <a:ext cx="1143000" cy="838200"/>
              <a:chOff x="1524000" y="1143000"/>
              <a:chExt cx="1143000" cy="838200"/>
            </a:xfrm>
          </p:grpSpPr>
          <p:sp>
            <p:nvSpPr>
              <p:cNvPr id="20" name="Rectangle 19"/>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Support</a:t>
                </a:r>
                <a:endParaRPr lang="en-US" sz="1100" dirty="0">
                  <a:solidFill>
                    <a:schemeClr val="tx1"/>
                  </a:solidFill>
                </a:endParaRPr>
              </a:p>
            </p:txBody>
          </p:sp>
          <p:sp>
            <p:nvSpPr>
              <p:cNvPr id="21" name="Rectangle 20"/>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a:p>
                <a:pPr algn="ctr"/>
                <a:r>
                  <a:rPr lang="en-US" sz="1100" dirty="0" smtClean="0">
                    <a:solidFill>
                      <a:schemeClr val="tx1"/>
                    </a:solidFill>
                  </a:rPr>
                  <a:t>PIO</a:t>
                </a:r>
              </a:p>
              <a:p>
                <a:pPr algn="ctr"/>
                <a:r>
                  <a:rPr lang="en-US" sz="1100" dirty="0" smtClean="0">
                    <a:solidFill>
                      <a:schemeClr val="tx1"/>
                    </a:solidFill>
                  </a:rPr>
                  <a:t>Logistics</a:t>
                </a:r>
              </a:p>
              <a:p>
                <a:pPr algn="ctr"/>
                <a:r>
                  <a:rPr lang="en-US" sz="1100" dirty="0" smtClean="0">
                    <a:solidFill>
                      <a:schemeClr val="tx1"/>
                    </a:solidFill>
                  </a:rPr>
                  <a:t>Planning</a:t>
                </a:r>
              </a:p>
              <a:p>
                <a:pPr algn="ctr"/>
                <a:r>
                  <a:rPr lang="en-US" sz="1100" dirty="0" smtClean="0">
                    <a:solidFill>
                      <a:schemeClr val="tx1"/>
                    </a:solidFill>
                  </a:rPr>
                  <a:t>Finance/Admin</a:t>
                </a:r>
              </a:p>
              <a:p>
                <a:pPr algn="ctr"/>
                <a:endParaRPr lang="en-US" sz="1100" dirty="0" smtClean="0">
                  <a:solidFill>
                    <a:schemeClr val="tx1"/>
                  </a:solidFill>
                </a:endParaRPr>
              </a:p>
            </p:txBody>
          </p:sp>
        </p:grpSp>
        <p:grpSp>
          <p:nvGrpSpPr>
            <p:cNvPr id="23" name="Group 22"/>
            <p:cNvGrpSpPr/>
            <p:nvPr/>
          </p:nvGrpSpPr>
          <p:grpSpPr>
            <a:xfrm>
              <a:off x="1524000" y="5334000"/>
              <a:ext cx="6096000" cy="838200"/>
              <a:chOff x="1524000" y="1143000"/>
              <a:chExt cx="6096000" cy="838200"/>
            </a:xfrm>
          </p:grpSpPr>
          <p:grpSp>
            <p:nvGrpSpPr>
              <p:cNvPr id="24" name="Group 11"/>
              <p:cNvGrpSpPr/>
              <p:nvPr/>
            </p:nvGrpSpPr>
            <p:grpSpPr>
              <a:xfrm>
                <a:off x="1524000" y="1143000"/>
                <a:ext cx="1143000" cy="838200"/>
                <a:chOff x="1524000" y="1143000"/>
                <a:chExt cx="1143000" cy="838200"/>
              </a:xfrm>
            </p:grpSpPr>
            <p:sp>
              <p:nvSpPr>
                <p:cNvPr id="34" name="Rectangle 33"/>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HSS</a:t>
                  </a:r>
                  <a:endParaRPr lang="en-US" sz="1100" dirty="0">
                    <a:solidFill>
                      <a:schemeClr val="tx1"/>
                    </a:solidFill>
                  </a:endParaRPr>
                </a:p>
              </p:txBody>
            </p:sp>
            <p:sp>
              <p:nvSpPr>
                <p:cNvPr id="35" name="Rectangle 34"/>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District Emergency Coordinators</a:t>
                  </a:r>
                </a:p>
                <a:p>
                  <a:pPr algn="ctr"/>
                  <a:r>
                    <a:rPr lang="en-US" sz="900" dirty="0" smtClean="0">
                      <a:solidFill>
                        <a:schemeClr val="tx1"/>
                      </a:solidFill>
                    </a:rPr>
                    <a:t>CSBS</a:t>
                  </a:r>
                </a:p>
                <a:p>
                  <a:pPr algn="ctr"/>
                  <a:r>
                    <a:rPr lang="en-US" sz="900" dirty="0" smtClean="0">
                      <a:solidFill>
                        <a:schemeClr val="tx1"/>
                      </a:solidFill>
                    </a:rPr>
                    <a:t>Local DSS</a:t>
                  </a:r>
                </a:p>
                <a:p>
                  <a:pPr algn="ctr"/>
                  <a:r>
                    <a:rPr lang="en-US" sz="900" dirty="0" smtClean="0">
                      <a:solidFill>
                        <a:schemeClr val="tx1"/>
                      </a:solidFill>
                    </a:rPr>
                    <a:t>Schools</a:t>
                  </a:r>
                  <a:endParaRPr lang="en-US" sz="900" dirty="0">
                    <a:solidFill>
                      <a:schemeClr val="tx1"/>
                    </a:solidFill>
                  </a:endParaRPr>
                </a:p>
              </p:txBody>
            </p:sp>
          </p:grpSp>
          <p:grpSp>
            <p:nvGrpSpPr>
              <p:cNvPr id="25" name="Group 12"/>
              <p:cNvGrpSpPr/>
              <p:nvPr/>
            </p:nvGrpSpPr>
            <p:grpSpPr>
              <a:xfrm>
                <a:off x="2819400" y="1143000"/>
                <a:ext cx="1143000" cy="838200"/>
                <a:chOff x="1524000" y="1143000"/>
                <a:chExt cx="1143000" cy="838200"/>
              </a:xfrm>
            </p:grpSpPr>
            <p:sp>
              <p:nvSpPr>
                <p:cNvPr id="32" name="Rectangle 31"/>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Housing</a:t>
                  </a:r>
                  <a:endParaRPr lang="en-US" sz="1100" dirty="0">
                    <a:solidFill>
                      <a:schemeClr val="tx1"/>
                    </a:solidFill>
                  </a:endParaRPr>
                </a:p>
              </p:txBody>
            </p:sp>
            <p:sp>
              <p:nvSpPr>
                <p:cNvPr id="33" name="Rectangle 32"/>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Local Community Development Office</a:t>
                  </a:r>
                </a:p>
              </p:txBody>
            </p:sp>
          </p:grpSp>
          <p:grpSp>
            <p:nvGrpSpPr>
              <p:cNvPr id="26" name="Group 15"/>
              <p:cNvGrpSpPr/>
              <p:nvPr/>
            </p:nvGrpSpPr>
            <p:grpSpPr>
              <a:xfrm>
                <a:off x="5181600" y="1143000"/>
                <a:ext cx="1143000" cy="838200"/>
                <a:chOff x="1524000" y="1143000"/>
                <a:chExt cx="1143000" cy="838200"/>
              </a:xfrm>
            </p:grpSpPr>
            <p:sp>
              <p:nvSpPr>
                <p:cNvPr id="30" name="Rectangle 29"/>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VAL</a:t>
                  </a:r>
                  <a:endParaRPr lang="en-US" sz="1100" dirty="0">
                    <a:solidFill>
                      <a:schemeClr val="tx1"/>
                    </a:solidFill>
                  </a:endParaRPr>
                </a:p>
              </p:txBody>
            </p:sp>
            <p:sp>
              <p:nvSpPr>
                <p:cNvPr id="31" name="Rectangle 30"/>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Local DSS</a:t>
                  </a:r>
                </a:p>
                <a:p>
                  <a:pPr algn="ctr"/>
                  <a:r>
                    <a:rPr lang="en-US" sz="1100" dirty="0" smtClean="0">
                      <a:solidFill>
                        <a:schemeClr val="tx1"/>
                      </a:solidFill>
                    </a:rPr>
                    <a:t>Long Term Recovery Task Force</a:t>
                  </a:r>
                </a:p>
              </p:txBody>
            </p:sp>
          </p:grpSp>
          <p:grpSp>
            <p:nvGrpSpPr>
              <p:cNvPr id="27" name="Group 18"/>
              <p:cNvGrpSpPr/>
              <p:nvPr/>
            </p:nvGrpSpPr>
            <p:grpSpPr>
              <a:xfrm>
                <a:off x="6477000" y="1143000"/>
                <a:ext cx="1143000" cy="838200"/>
                <a:chOff x="1524000" y="1143000"/>
                <a:chExt cx="1143000" cy="838200"/>
              </a:xfrm>
            </p:grpSpPr>
            <p:sp>
              <p:nvSpPr>
                <p:cNvPr id="28" name="Rectangle 27"/>
                <p:cNvSpPr/>
                <p:nvPr/>
              </p:nvSpPr>
              <p:spPr>
                <a:xfrm>
                  <a:off x="1524000" y="11430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Support</a:t>
                  </a:r>
                  <a:endParaRPr lang="en-US" sz="1100" dirty="0">
                    <a:solidFill>
                      <a:schemeClr val="tx1"/>
                    </a:solidFill>
                  </a:endParaRPr>
                </a:p>
              </p:txBody>
            </p:sp>
            <p:sp>
              <p:nvSpPr>
                <p:cNvPr id="29" name="Rectangle 28"/>
                <p:cNvSpPr/>
                <p:nvPr/>
              </p:nvSpPr>
              <p:spPr>
                <a:xfrm>
                  <a:off x="1524000" y="1295400"/>
                  <a:ext cx="1143000" cy="685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a:p>
                  <a:pPr algn="ctr"/>
                  <a:r>
                    <a:rPr lang="en-US" sz="1100" dirty="0" smtClean="0">
                      <a:solidFill>
                        <a:schemeClr val="tx1"/>
                      </a:solidFill>
                    </a:rPr>
                    <a:t>PIO</a:t>
                  </a:r>
                </a:p>
                <a:p>
                  <a:pPr algn="ctr"/>
                  <a:r>
                    <a:rPr lang="en-US" sz="1100" dirty="0" smtClean="0">
                      <a:solidFill>
                        <a:schemeClr val="tx1"/>
                      </a:solidFill>
                    </a:rPr>
                    <a:t>Logistics</a:t>
                  </a:r>
                </a:p>
                <a:p>
                  <a:pPr algn="ctr"/>
                  <a:r>
                    <a:rPr lang="en-US" sz="1100" dirty="0" smtClean="0">
                      <a:solidFill>
                        <a:schemeClr val="tx1"/>
                      </a:solidFill>
                    </a:rPr>
                    <a:t>Planning</a:t>
                  </a:r>
                </a:p>
                <a:p>
                  <a:pPr algn="ctr"/>
                  <a:r>
                    <a:rPr lang="en-US" sz="1100" dirty="0" smtClean="0">
                      <a:solidFill>
                        <a:schemeClr val="tx1"/>
                      </a:solidFill>
                    </a:rPr>
                    <a:t>Finance/Admin</a:t>
                  </a:r>
                </a:p>
                <a:p>
                  <a:pPr algn="ctr"/>
                  <a:endParaRPr lang="en-US" sz="1100" dirty="0" smtClean="0">
                    <a:solidFill>
                      <a:schemeClr val="tx1"/>
                    </a:solidFill>
                  </a:endParaRPr>
                </a:p>
              </p:txBody>
            </p:sp>
          </p:grpSp>
        </p:grpSp>
        <p:grpSp>
          <p:nvGrpSpPr>
            <p:cNvPr id="65" name="Group 64"/>
            <p:cNvGrpSpPr/>
            <p:nvPr/>
          </p:nvGrpSpPr>
          <p:grpSpPr>
            <a:xfrm>
              <a:off x="4000500" y="2499360"/>
              <a:ext cx="1371600" cy="701040"/>
              <a:chOff x="4000500" y="2438400"/>
              <a:chExt cx="1371600" cy="701040"/>
            </a:xfrm>
          </p:grpSpPr>
          <p:sp>
            <p:nvSpPr>
              <p:cNvPr id="41" name="Rectangle 40"/>
              <p:cNvSpPr/>
              <p:nvPr/>
            </p:nvSpPr>
            <p:spPr>
              <a:xfrm>
                <a:off x="4000500" y="2438400"/>
                <a:ext cx="13716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CPCB</a:t>
                </a:r>
                <a:endParaRPr lang="en-US" sz="1100" dirty="0">
                  <a:solidFill>
                    <a:schemeClr val="tx1"/>
                  </a:solidFill>
                </a:endParaRPr>
              </a:p>
            </p:txBody>
          </p:sp>
          <p:sp>
            <p:nvSpPr>
              <p:cNvPr id="42" name="Rectangle 41"/>
              <p:cNvSpPr/>
              <p:nvPr/>
            </p:nvSpPr>
            <p:spPr>
              <a:xfrm>
                <a:off x="4000500" y="2590800"/>
                <a:ext cx="1371600" cy="5486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VDEM DRRO</a:t>
                </a:r>
              </a:p>
              <a:p>
                <a:pPr algn="ctr"/>
                <a:r>
                  <a:rPr lang="en-US" sz="1100" dirty="0" smtClean="0">
                    <a:solidFill>
                      <a:schemeClr val="tx1"/>
                    </a:solidFill>
                  </a:rPr>
                  <a:t>East/West Division Directors</a:t>
                </a:r>
              </a:p>
            </p:txBody>
          </p:sp>
        </p:grpSp>
        <p:grpSp>
          <p:nvGrpSpPr>
            <p:cNvPr id="46" name="Group 45"/>
            <p:cNvGrpSpPr/>
            <p:nvPr/>
          </p:nvGrpSpPr>
          <p:grpSpPr>
            <a:xfrm>
              <a:off x="4000500" y="3352800"/>
              <a:ext cx="1371600" cy="381000"/>
              <a:chOff x="5029200" y="2819400"/>
              <a:chExt cx="1143000" cy="381000"/>
            </a:xfrm>
          </p:grpSpPr>
          <p:sp>
            <p:nvSpPr>
              <p:cNvPr id="44" name="Rectangle 43"/>
              <p:cNvSpPr/>
              <p:nvPr/>
            </p:nvSpPr>
            <p:spPr>
              <a:xfrm>
                <a:off x="5029200" y="28194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VEST</a:t>
                </a:r>
                <a:endParaRPr lang="en-US" sz="1100" dirty="0">
                  <a:solidFill>
                    <a:schemeClr val="tx1"/>
                  </a:solidFill>
                </a:endParaRPr>
              </a:p>
            </p:txBody>
          </p:sp>
          <p:sp>
            <p:nvSpPr>
              <p:cNvPr id="45" name="Rectangle 44"/>
              <p:cNvSpPr/>
              <p:nvPr/>
            </p:nvSpPr>
            <p:spPr>
              <a:xfrm>
                <a:off x="5029200" y="2971800"/>
                <a:ext cx="1143000" cy="228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State Coordinator</a:t>
                </a:r>
              </a:p>
            </p:txBody>
          </p:sp>
        </p:grpSp>
        <p:grpSp>
          <p:nvGrpSpPr>
            <p:cNvPr id="66" name="Group 65"/>
            <p:cNvGrpSpPr/>
            <p:nvPr/>
          </p:nvGrpSpPr>
          <p:grpSpPr>
            <a:xfrm>
              <a:off x="4000500" y="4419600"/>
              <a:ext cx="1371600" cy="701040"/>
              <a:chOff x="4000500" y="4495800"/>
              <a:chExt cx="1371600" cy="701040"/>
            </a:xfrm>
          </p:grpSpPr>
          <p:sp>
            <p:nvSpPr>
              <p:cNvPr id="37" name="Rectangle 36"/>
              <p:cNvSpPr/>
              <p:nvPr/>
            </p:nvSpPr>
            <p:spPr>
              <a:xfrm>
                <a:off x="4000500" y="4495800"/>
                <a:ext cx="13716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CPCB</a:t>
                </a:r>
                <a:endParaRPr lang="en-US" sz="1100" dirty="0">
                  <a:solidFill>
                    <a:schemeClr val="tx1"/>
                  </a:solidFill>
                </a:endParaRPr>
              </a:p>
            </p:txBody>
          </p:sp>
          <p:sp>
            <p:nvSpPr>
              <p:cNvPr id="38" name="Rectangle 37"/>
              <p:cNvSpPr/>
              <p:nvPr/>
            </p:nvSpPr>
            <p:spPr>
              <a:xfrm>
                <a:off x="4000500" y="4648200"/>
                <a:ext cx="1371600" cy="5486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Local EM</a:t>
                </a:r>
              </a:p>
              <a:p>
                <a:pPr algn="ctr"/>
                <a:r>
                  <a:rPr lang="en-US" sz="1100" dirty="0" smtClean="0">
                    <a:solidFill>
                      <a:schemeClr val="tx1"/>
                    </a:solidFill>
                  </a:rPr>
                  <a:t>COOP: IMT, Team Rubicon</a:t>
                </a:r>
              </a:p>
            </p:txBody>
          </p:sp>
        </p:grpSp>
        <p:grpSp>
          <p:nvGrpSpPr>
            <p:cNvPr id="47" name="Group 46"/>
            <p:cNvGrpSpPr/>
            <p:nvPr/>
          </p:nvGrpSpPr>
          <p:grpSpPr>
            <a:xfrm>
              <a:off x="4000500" y="3886200"/>
              <a:ext cx="1371600" cy="381000"/>
              <a:chOff x="5029200" y="2819400"/>
              <a:chExt cx="1143000" cy="381000"/>
            </a:xfrm>
          </p:grpSpPr>
          <p:sp>
            <p:nvSpPr>
              <p:cNvPr id="48" name="Rectangle 47"/>
              <p:cNvSpPr/>
              <p:nvPr/>
            </p:nvSpPr>
            <p:spPr>
              <a:xfrm>
                <a:off x="5029200" y="2819400"/>
                <a:ext cx="1143000" cy="1524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Locality</a:t>
                </a:r>
                <a:endParaRPr lang="en-US" sz="1100" dirty="0">
                  <a:solidFill>
                    <a:schemeClr val="tx1"/>
                  </a:solidFill>
                </a:endParaRPr>
              </a:p>
            </p:txBody>
          </p:sp>
          <p:sp>
            <p:nvSpPr>
              <p:cNvPr id="49" name="Rectangle 48"/>
              <p:cNvSpPr/>
              <p:nvPr/>
            </p:nvSpPr>
            <p:spPr>
              <a:xfrm>
                <a:off x="5029200" y="2971800"/>
                <a:ext cx="1143000" cy="228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solidFill>
                  </a:rPr>
                  <a:t>County Administrator</a:t>
                </a:r>
              </a:p>
            </p:txBody>
          </p:sp>
        </p:grpSp>
        <p:grpSp>
          <p:nvGrpSpPr>
            <p:cNvPr id="54" name="Group 53"/>
            <p:cNvGrpSpPr/>
            <p:nvPr/>
          </p:nvGrpSpPr>
          <p:grpSpPr>
            <a:xfrm>
              <a:off x="1524000" y="3154680"/>
              <a:ext cx="2011680" cy="1386840"/>
              <a:chOff x="1524000" y="3246120"/>
              <a:chExt cx="2011680" cy="1386840"/>
            </a:xfrm>
          </p:grpSpPr>
          <p:sp>
            <p:nvSpPr>
              <p:cNvPr id="50" name="Rectangle 49"/>
              <p:cNvSpPr/>
              <p:nvPr/>
            </p:nvSpPr>
            <p:spPr>
              <a:xfrm>
                <a:off x="1524000" y="3246120"/>
                <a:ext cx="2011680" cy="3657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solidFill>
                  </a:rPr>
                  <a:t>Recovery Support Functions-</a:t>
                </a:r>
              </a:p>
              <a:p>
                <a:pPr algn="ctr"/>
                <a:r>
                  <a:rPr lang="en-US" sz="1100" dirty="0" smtClean="0">
                    <a:solidFill>
                      <a:schemeClr val="tx1"/>
                    </a:solidFill>
                  </a:rPr>
                  <a:t>State Side</a:t>
                </a:r>
                <a:endParaRPr lang="en-US" sz="1100" dirty="0">
                  <a:solidFill>
                    <a:schemeClr val="tx1"/>
                  </a:solidFill>
                </a:endParaRPr>
              </a:p>
            </p:txBody>
          </p:sp>
          <p:sp>
            <p:nvSpPr>
              <p:cNvPr id="51" name="Rectangle 50"/>
              <p:cNvSpPr/>
              <p:nvPr/>
            </p:nvSpPr>
            <p:spPr>
              <a:xfrm>
                <a:off x="1524000" y="4267200"/>
                <a:ext cx="2011680" cy="3657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solidFill>
                  </a:rPr>
                  <a:t>Recovery Support Functions-</a:t>
                </a:r>
              </a:p>
              <a:p>
                <a:pPr algn="ctr"/>
                <a:r>
                  <a:rPr lang="en-US" sz="1100" dirty="0" smtClean="0">
                    <a:solidFill>
                      <a:schemeClr val="tx1"/>
                    </a:solidFill>
                  </a:rPr>
                  <a:t>Local Side</a:t>
                </a:r>
                <a:endParaRPr lang="en-US" sz="1100" dirty="0">
                  <a:solidFill>
                    <a:schemeClr val="tx1"/>
                  </a:solidFill>
                </a:endParaRPr>
              </a:p>
            </p:txBody>
          </p:sp>
        </p:grpSp>
        <p:cxnSp>
          <p:nvCxnSpPr>
            <p:cNvPr id="53" name="Straight Connector 52"/>
            <p:cNvCxnSpPr/>
            <p:nvPr/>
          </p:nvCxnSpPr>
          <p:spPr>
            <a:xfrm>
              <a:off x="1371600" y="3817620"/>
              <a:ext cx="6400800" cy="0"/>
            </a:xfrm>
            <a:prstGeom prst="line">
              <a:avLst/>
            </a:prstGeom>
            <a:ln w="19050">
              <a:solidFill>
                <a:srgbClr val="C00000"/>
              </a:solidFill>
              <a:prstDash val="dash"/>
            </a:ln>
          </p:spPr>
          <p:style>
            <a:lnRef idx="1">
              <a:schemeClr val="accent2"/>
            </a:lnRef>
            <a:fillRef idx="0">
              <a:schemeClr val="accent2"/>
            </a:fillRef>
            <a:effectRef idx="0">
              <a:schemeClr val="accent2"/>
            </a:effectRef>
            <a:fontRef idx="minor">
              <a:schemeClr val="tx1"/>
            </a:fontRef>
          </p:style>
        </p:cxnSp>
      </p:grpSp>
      <p:cxnSp>
        <p:nvCxnSpPr>
          <p:cNvPr id="84" name="Elbow Connector 83"/>
          <p:cNvCxnSpPr>
            <a:stCxn id="11" idx="2"/>
            <a:endCxn id="41" idx="0"/>
          </p:cNvCxnSpPr>
          <p:nvPr/>
        </p:nvCxnSpPr>
        <p:spPr>
          <a:xfrm rot="16200000" flipH="1">
            <a:off x="3322320" y="1135380"/>
            <a:ext cx="137160" cy="2590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15" idx="2"/>
            <a:endCxn id="41" idx="0"/>
          </p:cNvCxnSpPr>
          <p:nvPr/>
        </p:nvCxnSpPr>
        <p:spPr>
          <a:xfrm rot="16200000" flipH="1">
            <a:off x="3970020" y="1783080"/>
            <a:ext cx="137160" cy="1295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41" idx="0"/>
            <a:endCxn id="18" idx="2"/>
          </p:cNvCxnSpPr>
          <p:nvPr/>
        </p:nvCxnSpPr>
        <p:spPr>
          <a:xfrm rot="5400000" flipH="1" flipV="1">
            <a:off x="5151120" y="1897380"/>
            <a:ext cx="137160" cy="1066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2" name="Shape 91"/>
          <p:cNvCxnSpPr>
            <a:stCxn id="41" idx="0"/>
            <a:endCxn id="21" idx="2"/>
          </p:cNvCxnSpPr>
          <p:nvPr/>
        </p:nvCxnSpPr>
        <p:spPr>
          <a:xfrm rot="5400000" flipH="1" flipV="1">
            <a:off x="5798820" y="1249680"/>
            <a:ext cx="137160" cy="2362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2" idx="2"/>
            <a:endCxn id="44" idx="0"/>
          </p:cNvCxnSpPr>
          <p:nvPr/>
        </p:nvCxnSpPr>
        <p:spPr>
          <a:xfrm>
            <a:off x="4686300" y="3200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5" idx="2"/>
            <a:endCxn id="48" idx="0"/>
          </p:cNvCxnSpPr>
          <p:nvPr/>
        </p:nvCxnSpPr>
        <p:spPr>
          <a:xfrm>
            <a:off x="4686300" y="3733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9" idx="2"/>
            <a:endCxn id="37" idx="0"/>
          </p:cNvCxnSpPr>
          <p:nvPr/>
        </p:nvCxnSpPr>
        <p:spPr>
          <a:xfrm>
            <a:off x="4686300" y="4267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38" idx="2"/>
            <a:endCxn id="30" idx="0"/>
          </p:cNvCxnSpPr>
          <p:nvPr/>
        </p:nvCxnSpPr>
        <p:spPr>
          <a:xfrm rot="16200000" flipH="1">
            <a:off x="5113020" y="4693920"/>
            <a:ext cx="213360" cy="1066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38" idx="2"/>
            <a:endCxn id="28" idx="0"/>
          </p:cNvCxnSpPr>
          <p:nvPr/>
        </p:nvCxnSpPr>
        <p:spPr>
          <a:xfrm rot="16200000" flipH="1">
            <a:off x="5760720" y="4046220"/>
            <a:ext cx="213360" cy="2362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34" idx="0"/>
            <a:endCxn id="38" idx="2"/>
          </p:cNvCxnSpPr>
          <p:nvPr/>
        </p:nvCxnSpPr>
        <p:spPr>
          <a:xfrm rot="5400000" flipH="1" flipV="1">
            <a:off x="3284220" y="3931920"/>
            <a:ext cx="213360" cy="2590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32" idx="0"/>
            <a:endCxn id="38" idx="2"/>
          </p:cNvCxnSpPr>
          <p:nvPr/>
        </p:nvCxnSpPr>
        <p:spPr>
          <a:xfrm rot="5400000" flipH="1" flipV="1">
            <a:off x="3931920" y="4579620"/>
            <a:ext cx="213360" cy="1295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www.sbcv.org/wp-content/uploads/sbcv-tornado-coverage-web-13.jpg"/>
          <p:cNvPicPr>
            <a:picLocks noChangeAspect="1" noChangeArrowheads="1"/>
          </p:cNvPicPr>
          <p:nvPr/>
        </p:nvPicPr>
        <p:blipFill>
          <a:blip r:embed="rId2" cstate="print"/>
          <a:srcRect/>
          <a:stretch>
            <a:fillRect/>
          </a:stretch>
        </p:blipFill>
        <p:spPr bwMode="auto">
          <a:xfrm>
            <a:off x="1371600" y="3505200"/>
            <a:ext cx="4130212" cy="2749936"/>
          </a:xfrm>
          <a:prstGeom prst="rect">
            <a:avLst/>
          </a:prstGeom>
          <a:noFill/>
        </p:spPr>
      </p:pic>
      <p:sp>
        <p:nvSpPr>
          <p:cNvPr id="4" name="Title 3"/>
          <p:cNvSpPr>
            <a:spLocks noGrp="1"/>
          </p:cNvSpPr>
          <p:nvPr>
            <p:ph type="title"/>
          </p:nvPr>
        </p:nvSpPr>
        <p:spPr/>
        <p:txBody>
          <a:bodyPr>
            <a:normAutofit/>
          </a:bodyPr>
          <a:lstStyle/>
          <a:p>
            <a:r>
              <a:rPr lang="en-US" dirty="0" smtClean="0"/>
              <a:t>Winter 2016</a:t>
            </a:r>
            <a:endParaRPr lang="en-US" dirty="0"/>
          </a:p>
        </p:txBody>
      </p:sp>
      <p:pic>
        <p:nvPicPr>
          <p:cNvPr id="6" name="Picture 2" descr="https://localtvwtvr.files.wordpress.com/2016/01/blog511.png?w=1155&amp;h=650"/>
          <p:cNvPicPr>
            <a:picLocks noChangeAspect="1" noChangeArrowheads="1"/>
          </p:cNvPicPr>
          <p:nvPr/>
        </p:nvPicPr>
        <p:blipFill>
          <a:blip r:embed="rId3" cstate="print"/>
          <a:srcRect/>
          <a:stretch>
            <a:fillRect/>
          </a:stretch>
        </p:blipFill>
        <p:spPr bwMode="auto">
          <a:xfrm>
            <a:off x="402674" y="1463626"/>
            <a:ext cx="4169326" cy="2346374"/>
          </a:xfrm>
          <a:prstGeom prst="rect">
            <a:avLst/>
          </a:prstGeom>
          <a:noFill/>
        </p:spPr>
      </p:pic>
      <p:sp>
        <p:nvSpPr>
          <p:cNvPr id="9" name="TextBox 8"/>
          <p:cNvSpPr txBox="1"/>
          <p:nvPr/>
        </p:nvSpPr>
        <p:spPr>
          <a:xfrm>
            <a:off x="4572000" y="1595735"/>
            <a:ext cx="1886799" cy="461665"/>
          </a:xfrm>
          <a:prstGeom prst="rect">
            <a:avLst/>
          </a:prstGeom>
          <a:noFill/>
        </p:spPr>
        <p:txBody>
          <a:bodyPr wrap="none" rtlCol="0">
            <a:spAutoFit/>
          </a:bodyPr>
          <a:lstStyle/>
          <a:p>
            <a:r>
              <a:rPr lang="en-US" sz="2400" b="1" dirty="0" smtClean="0">
                <a:sym typeface="Wingdings"/>
              </a:rPr>
              <a:t></a:t>
            </a:r>
            <a:r>
              <a:rPr lang="en-US" sz="2400" b="1" dirty="0" smtClean="0"/>
              <a:t>January 20</a:t>
            </a:r>
            <a:endParaRPr lang="en-US" sz="2400" b="1" dirty="0"/>
          </a:p>
        </p:txBody>
      </p:sp>
      <p:sp>
        <p:nvSpPr>
          <p:cNvPr id="10" name="TextBox 9"/>
          <p:cNvSpPr txBox="1"/>
          <p:nvPr/>
        </p:nvSpPr>
        <p:spPr>
          <a:xfrm>
            <a:off x="5434608" y="5634335"/>
            <a:ext cx="2032992" cy="461665"/>
          </a:xfrm>
          <a:prstGeom prst="rect">
            <a:avLst/>
          </a:prstGeom>
          <a:noFill/>
        </p:spPr>
        <p:txBody>
          <a:bodyPr wrap="none" rtlCol="0">
            <a:spAutoFit/>
          </a:bodyPr>
          <a:lstStyle/>
          <a:p>
            <a:r>
              <a:rPr lang="en-US" sz="2400" b="1" dirty="0" smtClean="0">
                <a:sym typeface="Wingdings"/>
              </a:rPr>
              <a:t></a:t>
            </a:r>
            <a:r>
              <a:rPr lang="en-US" sz="2400" b="1" dirty="0" smtClean="0"/>
              <a:t>February 24</a:t>
            </a:r>
            <a:endParaRPr lang="en-US" sz="2400" b="1" dirty="0"/>
          </a:p>
        </p:txBody>
      </p:sp>
      <p:sp>
        <p:nvSpPr>
          <p:cNvPr id="11" name="TextBox 10"/>
          <p:cNvSpPr txBox="1"/>
          <p:nvPr/>
        </p:nvSpPr>
        <p:spPr>
          <a:xfrm>
            <a:off x="6251110" y="4572000"/>
            <a:ext cx="1978490" cy="461665"/>
          </a:xfrm>
          <a:prstGeom prst="rect">
            <a:avLst/>
          </a:prstGeom>
          <a:noFill/>
        </p:spPr>
        <p:txBody>
          <a:bodyPr wrap="none" rtlCol="0">
            <a:spAutoFit/>
          </a:bodyPr>
          <a:lstStyle/>
          <a:p>
            <a:r>
              <a:rPr lang="en-US" sz="2400" b="1" dirty="0" smtClean="0">
                <a:sym typeface="Wingdings"/>
              </a:rPr>
              <a:t></a:t>
            </a:r>
            <a:r>
              <a:rPr lang="en-US" sz="2400" b="1" dirty="0" smtClean="0"/>
              <a:t>February 15</a:t>
            </a:r>
            <a:endParaRPr lang="en-US" sz="2400" b="1" dirty="0"/>
          </a:p>
        </p:txBody>
      </p:sp>
      <p:pic>
        <p:nvPicPr>
          <p:cNvPr id="8" name="Picture 8"/>
          <p:cNvPicPr>
            <a:picLocks noChangeAspect="1" noChangeArrowheads="1"/>
          </p:cNvPicPr>
          <p:nvPr/>
        </p:nvPicPr>
        <p:blipFill>
          <a:blip r:embed="rId4" cstate="print"/>
          <a:srcRect/>
          <a:stretch>
            <a:fillRect/>
          </a:stretch>
        </p:blipFill>
        <p:spPr bwMode="auto">
          <a:xfrm>
            <a:off x="4513907" y="2260347"/>
            <a:ext cx="4172893" cy="2311654"/>
          </a:xfrm>
          <a:prstGeom prst="rect">
            <a:avLst/>
          </a:prstGeom>
          <a:noFill/>
          <a:ln w="9525">
            <a:noFill/>
            <a:miter lim="800000"/>
            <a:headEnd/>
            <a:tailEnd/>
          </a:ln>
        </p:spPr>
      </p:pic>
    </p:spTree>
    <p:extLst>
      <p:ext uri="{BB962C8B-B14F-4D97-AF65-F5344CB8AC3E}">
        <p14:creationId xmlns:p14="http://schemas.microsoft.com/office/powerpoint/2010/main" xmlns="" val="256797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VDEM/State Response</a:t>
            </a:r>
            <a:endParaRPr lang="en-US" dirty="0"/>
          </a:p>
        </p:txBody>
      </p:sp>
      <p:sp>
        <p:nvSpPr>
          <p:cNvPr id="3" name="Content Placeholder 2"/>
          <p:cNvSpPr>
            <a:spLocks noGrp="1"/>
          </p:cNvSpPr>
          <p:nvPr>
            <p:ph idx="1"/>
          </p:nvPr>
        </p:nvSpPr>
        <p:spPr/>
        <p:txBody>
          <a:bodyPr/>
          <a:lstStyle/>
          <a:p>
            <a:pPr marL="0" indent="-457200">
              <a:buFont typeface="Arial" pitchFamily="34" charset="0"/>
              <a:buChar char="•"/>
            </a:pPr>
            <a:endParaRPr lang="en-US" dirty="0" smtClean="0"/>
          </a:p>
          <a:p>
            <a:pPr marL="0" indent="-457200">
              <a:buFont typeface="Arial" pitchFamily="34" charset="0"/>
              <a:buChar char="•"/>
            </a:pPr>
            <a:r>
              <a:rPr lang="en-US" dirty="0" smtClean="0"/>
              <a:t>Mapped this new “template” organization model against each of the 3 communities</a:t>
            </a:r>
          </a:p>
          <a:p>
            <a:pPr marL="0" indent="-457200">
              <a:buFont typeface="Arial" pitchFamily="34" charset="0"/>
              <a:buChar char="•"/>
            </a:pPr>
            <a:endParaRPr lang="en-US" sz="800" dirty="0" smtClean="0"/>
          </a:p>
          <a:p>
            <a:pPr marL="0" indent="-457200">
              <a:buFont typeface="Arial" pitchFamily="34" charset="0"/>
              <a:buChar char="•"/>
            </a:pPr>
            <a:r>
              <a:rPr lang="en-US" dirty="0" smtClean="0"/>
              <a:t>Each community had their own challenges and priorities</a:t>
            </a:r>
          </a:p>
          <a:p>
            <a:pPr marL="0" indent="-457200">
              <a:buFont typeface="Arial" pitchFamily="34" charset="0"/>
              <a:buChar char="•"/>
            </a:pPr>
            <a:endParaRPr lang="en-US" sz="600" dirty="0" smtClean="0"/>
          </a:p>
          <a:p>
            <a:pPr marL="0" indent="-457200">
              <a:buFont typeface="Arial" pitchFamily="34" charset="0"/>
              <a:buChar char="•"/>
            </a:pPr>
            <a:r>
              <a:rPr lang="en-US" dirty="0" smtClean="0"/>
              <a:t>Challenges and priorities used to determine what RSF elements were stood up, in what order, and what players should be at the table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VDEM Aiming Beyond the Baseline</a:t>
            </a:r>
            <a:endParaRPr lang="en-US" dirty="0"/>
          </a:p>
        </p:txBody>
      </p:sp>
      <p:sp>
        <p:nvSpPr>
          <p:cNvPr id="3" name="Content Placeholder 2"/>
          <p:cNvSpPr>
            <a:spLocks noGrp="1"/>
          </p:cNvSpPr>
          <p:nvPr>
            <p:ph idx="1"/>
          </p:nvPr>
        </p:nvSpPr>
        <p:spPr>
          <a:xfrm>
            <a:off x="457200" y="1447801"/>
            <a:ext cx="8229600" cy="1981199"/>
          </a:xfrm>
        </p:spPr>
        <p:txBody>
          <a:bodyPr>
            <a:noAutofit/>
          </a:bodyPr>
          <a:lstStyle/>
          <a:p>
            <a:r>
              <a:rPr lang="en-US" sz="2100" dirty="0" smtClean="0"/>
              <a:t>Recovery &amp; Resilience Division </a:t>
            </a:r>
          </a:p>
          <a:p>
            <a:pPr marL="731520">
              <a:buFont typeface="Arial" pitchFamily="34" charset="0"/>
              <a:buChar char="•"/>
            </a:pPr>
            <a:r>
              <a:rPr lang="en-US" sz="2100" dirty="0" smtClean="0"/>
              <a:t>developing pre-event status and post-event operations evaluative tool for training &amp; needs identification</a:t>
            </a:r>
          </a:p>
          <a:p>
            <a:pPr marL="731520">
              <a:buFont typeface="Arial" pitchFamily="34" charset="0"/>
              <a:buChar char="•"/>
            </a:pPr>
            <a:r>
              <a:rPr lang="en-US" sz="2100" dirty="0" smtClean="0"/>
              <a:t>contact for recovery planning assistance</a:t>
            </a:r>
          </a:p>
        </p:txBody>
      </p:sp>
      <p:sp>
        <p:nvSpPr>
          <p:cNvPr id="8" name="TextBox 7"/>
          <p:cNvSpPr txBox="1"/>
          <p:nvPr/>
        </p:nvSpPr>
        <p:spPr>
          <a:xfrm>
            <a:off x="2819400" y="3810000"/>
            <a:ext cx="5410200" cy="2031325"/>
          </a:xfrm>
          <a:prstGeom prst="rect">
            <a:avLst/>
          </a:prstGeom>
          <a:noFill/>
        </p:spPr>
        <p:txBody>
          <a:bodyPr wrap="square" rtlCol="0">
            <a:spAutoFit/>
          </a:bodyPr>
          <a:lstStyle/>
          <a:p>
            <a:r>
              <a:rPr lang="en-US" sz="2100" dirty="0" smtClean="0">
                <a:latin typeface="Verdana" pitchFamily="34" charset="0"/>
                <a:ea typeface="Verdana" pitchFamily="34" charset="0"/>
                <a:cs typeface="Verdana" pitchFamily="34" charset="0"/>
              </a:rPr>
              <a:t>Matthew Wall</a:t>
            </a:r>
          </a:p>
          <a:p>
            <a:r>
              <a:rPr lang="en-US" sz="2100" dirty="0" smtClean="0">
                <a:latin typeface="Verdana" pitchFamily="34" charset="0"/>
                <a:ea typeface="Verdana" pitchFamily="34" charset="0"/>
                <a:cs typeface="Verdana" pitchFamily="34" charset="0"/>
              </a:rPr>
              <a:t>Acting Director, Recovery &amp; Resilience Division</a:t>
            </a:r>
          </a:p>
          <a:p>
            <a:r>
              <a:rPr lang="en-US" sz="2100" dirty="0" smtClean="0">
                <a:latin typeface="Verdana" pitchFamily="34" charset="0"/>
                <a:ea typeface="Verdana" pitchFamily="34" charset="0"/>
                <a:cs typeface="Verdana" pitchFamily="34" charset="0"/>
              </a:rPr>
              <a:t>State Hazard Mitigation Officer</a:t>
            </a:r>
          </a:p>
          <a:p>
            <a:r>
              <a:rPr lang="en-US" sz="2100" dirty="0" smtClean="0">
                <a:latin typeface="Verdana" pitchFamily="34" charset="0"/>
                <a:ea typeface="Verdana" pitchFamily="34" charset="0"/>
                <a:cs typeface="Verdana" pitchFamily="34" charset="0"/>
              </a:rPr>
              <a:t>804-897-9973</a:t>
            </a:r>
          </a:p>
          <a:p>
            <a:r>
              <a:rPr lang="en-US" sz="2100" u="sng" dirty="0" smtClean="0">
                <a:latin typeface="Verdana" pitchFamily="34" charset="0"/>
                <a:ea typeface="Verdana" pitchFamily="34" charset="0"/>
                <a:cs typeface="Verdana" pitchFamily="34" charset="0"/>
                <a:hlinkClick r:id="rId2"/>
              </a:rPr>
              <a:t>Matthew.Wall@vdem.virginia.gov</a:t>
            </a:r>
            <a:endParaRPr lang="en-US" sz="2100" dirty="0" smtClean="0">
              <a:latin typeface="Verdana" pitchFamily="34" charset="0"/>
              <a:ea typeface="Verdana" pitchFamily="34" charset="0"/>
              <a:cs typeface="Verdana" pitchFamily="34" charset="0"/>
            </a:endParaRPr>
          </a:p>
        </p:txBody>
      </p:sp>
      <p:pic>
        <p:nvPicPr>
          <p:cNvPr id="4101" name="Picture 5" descr="C:\Users\karchie\AppData\Local\Microsoft\Windows\Temporary Internet Files\Content.Outlook\PU9URWHH\MWW2.JPG"/>
          <p:cNvPicPr>
            <a:picLocks noChangeAspect="1" noChangeArrowheads="1"/>
          </p:cNvPicPr>
          <p:nvPr/>
        </p:nvPicPr>
        <p:blipFill>
          <a:blip r:embed="rId3" cstate="print"/>
          <a:srcRect l="20000" r="20000"/>
          <a:stretch>
            <a:fillRect/>
          </a:stretch>
        </p:blipFill>
        <p:spPr bwMode="auto">
          <a:xfrm>
            <a:off x="914400" y="3505200"/>
            <a:ext cx="1828800" cy="2286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VDEM Aiming Beyond the Baseline</a:t>
            </a:r>
            <a:endParaRPr lang="en-US" dirty="0"/>
          </a:p>
        </p:txBody>
      </p:sp>
      <p:sp>
        <p:nvSpPr>
          <p:cNvPr id="3" name="Content Placeholder 2"/>
          <p:cNvSpPr>
            <a:spLocks noGrp="1"/>
          </p:cNvSpPr>
          <p:nvPr>
            <p:ph idx="1"/>
          </p:nvPr>
        </p:nvSpPr>
        <p:spPr>
          <a:xfrm>
            <a:off x="457200" y="1447801"/>
            <a:ext cx="8229600" cy="1981199"/>
          </a:xfrm>
        </p:spPr>
        <p:txBody>
          <a:bodyPr>
            <a:normAutofit/>
          </a:bodyPr>
          <a:lstStyle/>
          <a:p>
            <a:r>
              <a:rPr lang="en-US" sz="2100" dirty="0" smtClean="0"/>
              <a:t>Training, Education and Exercise Division</a:t>
            </a:r>
          </a:p>
          <a:p>
            <a:pPr marL="731520">
              <a:buFont typeface="Arial" pitchFamily="34" charset="0"/>
              <a:buChar char="•"/>
            </a:pPr>
            <a:r>
              <a:rPr lang="en-US" sz="2100" dirty="0" smtClean="0"/>
              <a:t>constantly in process of identifying new courses for development</a:t>
            </a:r>
          </a:p>
          <a:p>
            <a:pPr marL="731520">
              <a:buFont typeface="Arial" pitchFamily="34" charset="0"/>
              <a:buChar char="•"/>
            </a:pPr>
            <a:r>
              <a:rPr lang="en-US" sz="2100" dirty="0" smtClean="0"/>
              <a:t>contact with requests and/or suggestions</a:t>
            </a:r>
          </a:p>
          <a:p>
            <a:endParaRPr lang="en-US" dirty="0" smtClean="0"/>
          </a:p>
          <a:p>
            <a:endParaRPr lang="en-US" sz="2400" dirty="0" smtClean="0"/>
          </a:p>
          <a:p>
            <a:pPr lvl="3">
              <a:buNone/>
            </a:pPr>
            <a:endParaRPr lang="en-US" sz="2400" dirty="0" smtClean="0"/>
          </a:p>
          <a:p>
            <a:pPr lvl="3">
              <a:buNone/>
            </a:pPr>
            <a:endParaRPr lang="en-US" sz="2400" dirty="0" smtClean="0"/>
          </a:p>
          <a:p>
            <a:pPr lvl="1"/>
            <a:endParaRPr lang="en-US" dirty="0" smtClean="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914400" y="3505200"/>
            <a:ext cx="1817253" cy="2288188"/>
          </a:xfrm>
          <a:prstGeom prst="rect">
            <a:avLst/>
          </a:prstGeom>
          <a:noFill/>
          <a:ln w="9525">
            <a:noFill/>
            <a:miter lim="800000"/>
            <a:headEnd/>
            <a:tailEnd/>
          </a:ln>
        </p:spPr>
      </p:pic>
      <p:sp>
        <p:nvSpPr>
          <p:cNvPr id="8" name="TextBox 7"/>
          <p:cNvSpPr txBox="1"/>
          <p:nvPr/>
        </p:nvSpPr>
        <p:spPr>
          <a:xfrm>
            <a:off x="2819400" y="4159240"/>
            <a:ext cx="5410200" cy="1708160"/>
          </a:xfrm>
          <a:prstGeom prst="rect">
            <a:avLst/>
          </a:prstGeom>
          <a:noFill/>
        </p:spPr>
        <p:txBody>
          <a:bodyPr wrap="square" rtlCol="0">
            <a:spAutoFit/>
          </a:bodyPr>
          <a:lstStyle/>
          <a:p>
            <a:r>
              <a:rPr lang="en-US" sz="2100" dirty="0" smtClean="0">
                <a:latin typeface="Verdana" pitchFamily="34" charset="0"/>
                <a:ea typeface="Verdana" pitchFamily="34" charset="0"/>
                <a:cs typeface="Verdana" pitchFamily="34" charset="0"/>
              </a:rPr>
              <a:t>Donna Taylor</a:t>
            </a:r>
          </a:p>
          <a:p>
            <a:r>
              <a:rPr lang="en-US" sz="2100" dirty="0" smtClean="0">
                <a:latin typeface="Verdana" pitchFamily="34" charset="0"/>
                <a:ea typeface="Verdana" pitchFamily="34" charset="0"/>
                <a:cs typeface="Verdana" pitchFamily="34" charset="0"/>
              </a:rPr>
              <a:t>Academic Support Coordinator</a:t>
            </a:r>
          </a:p>
          <a:p>
            <a:r>
              <a:rPr lang="en-US" sz="2100" dirty="0" smtClean="0">
                <a:latin typeface="Verdana" pitchFamily="34" charset="0"/>
                <a:ea typeface="Verdana" pitchFamily="34" charset="0"/>
                <a:cs typeface="Verdana" pitchFamily="34" charset="0"/>
              </a:rPr>
              <a:t>Training, Education and Exercise Division</a:t>
            </a:r>
          </a:p>
          <a:p>
            <a:r>
              <a:rPr lang="en-US" sz="2100" dirty="0" smtClean="0">
                <a:latin typeface="Verdana" pitchFamily="34" charset="0"/>
                <a:ea typeface="Verdana" pitchFamily="34" charset="0"/>
                <a:cs typeface="Verdana" pitchFamily="34" charset="0"/>
                <a:hlinkClick r:id="rId3"/>
              </a:rPr>
              <a:t>Donna.Taylor@VDEM.Virginia.gov</a:t>
            </a:r>
            <a:endParaRPr lang="en-US" sz="2100" dirty="0" smtClean="0">
              <a:latin typeface="Verdana" pitchFamily="34" charset="0"/>
              <a:ea typeface="Verdana" pitchFamily="34" charset="0"/>
              <a:cs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VDEM Aiming Beyond the Baseline</a:t>
            </a:r>
            <a:endParaRPr lang="en-US" dirty="0"/>
          </a:p>
        </p:txBody>
      </p:sp>
      <p:sp>
        <p:nvSpPr>
          <p:cNvPr id="3" name="Content Placeholder 2"/>
          <p:cNvSpPr>
            <a:spLocks noGrp="1"/>
          </p:cNvSpPr>
          <p:nvPr>
            <p:ph idx="1"/>
          </p:nvPr>
        </p:nvSpPr>
        <p:spPr>
          <a:xfrm>
            <a:off x="457200" y="1447801"/>
            <a:ext cx="8229600" cy="1981199"/>
          </a:xfrm>
        </p:spPr>
        <p:txBody>
          <a:bodyPr>
            <a:normAutofit/>
          </a:bodyPr>
          <a:lstStyle/>
          <a:p>
            <a:r>
              <a:rPr lang="en-US" sz="2100" dirty="0" smtClean="0"/>
              <a:t>Training, Education and Exercise Division</a:t>
            </a:r>
          </a:p>
          <a:p>
            <a:pPr marL="731520">
              <a:buFont typeface="Arial" pitchFamily="34" charset="0"/>
              <a:buChar char="•"/>
            </a:pPr>
            <a:r>
              <a:rPr lang="en-US" sz="2100" dirty="0" smtClean="0"/>
              <a:t>Incorporate recovery into exercises</a:t>
            </a:r>
          </a:p>
          <a:p>
            <a:pPr marL="731520">
              <a:buFont typeface="Arial" pitchFamily="34" charset="0"/>
              <a:buChar char="•"/>
            </a:pPr>
            <a:r>
              <a:rPr lang="en-US" sz="2100" dirty="0" smtClean="0"/>
              <a:t>Exercise your recovery plan</a:t>
            </a:r>
          </a:p>
          <a:p>
            <a:pPr marL="731520">
              <a:buFont typeface="Arial" pitchFamily="34" charset="0"/>
              <a:buChar char="•"/>
            </a:pPr>
            <a:endParaRPr lang="en-US" dirty="0" smtClean="0"/>
          </a:p>
          <a:p>
            <a:endParaRPr lang="en-US" sz="2400" dirty="0" smtClean="0"/>
          </a:p>
          <a:p>
            <a:pPr lvl="3">
              <a:buNone/>
            </a:pPr>
            <a:endParaRPr lang="en-US" sz="2400" dirty="0" smtClean="0"/>
          </a:p>
          <a:p>
            <a:pPr lvl="3">
              <a:buNone/>
            </a:pPr>
            <a:endParaRPr lang="en-US" sz="2400" dirty="0" smtClean="0"/>
          </a:p>
          <a:p>
            <a:pPr lvl="1"/>
            <a:endParaRPr lang="en-US" dirty="0" smtClean="0"/>
          </a:p>
          <a:p>
            <a:endParaRPr lang="en-US" dirty="0"/>
          </a:p>
        </p:txBody>
      </p:sp>
      <p:pic>
        <p:nvPicPr>
          <p:cNvPr id="7" name="Picture 2"/>
          <p:cNvPicPr>
            <a:picLocks noChangeAspect="1" noChangeArrowheads="1"/>
          </p:cNvPicPr>
          <p:nvPr/>
        </p:nvPicPr>
        <p:blipFill>
          <a:blip r:embed="rId2" cstate="print"/>
          <a:stretch>
            <a:fillRect/>
          </a:stretch>
        </p:blipFill>
        <p:spPr bwMode="auto">
          <a:xfrm>
            <a:off x="971608" y="3505200"/>
            <a:ext cx="1702837" cy="2288188"/>
          </a:xfrm>
          <a:prstGeom prst="rect">
            <a:avLst/>
          </a:prstGeom>
          <a:noFill/>
          <a:ln w="9525">
            <a:noFill/>
            <a:miter lim="800000"/>
            <a:headEnd/>
            <a:tailEnd/>
          </a:ln>
        </p:spPr>
      </p:pic>
      <p:sp>
        <p:nvSpPr>
          <p:cNvPr id="8" name="TextBox 7"/>
          <p:cNvSpPr txBox="1"/>
          <p:nvPr/>
        </p:nvSpPr>
        <p:spPr>
          <a:xfrm>
            <a:off x="2819400" y="3810000"/>
            <a:ext cx="5410200" cy="2354491"/>
          </a:xfrm>
          <a:prstGeom prst="rect">
            <a:avLst/>
          </a:prstGeom>
          <a:noFill/>
        </p:spPr>
        <p:txBody>
          <a:bodyPr wrap="square" rtlCol="0" anchor="b" anchorCtr="0">
            <a:spAutoFit/>
          </a:bodyPr>
          <a:lstStyle/>
          <a:p>
            <a:r>
              <a:rPr lang="en-US" sz="2100" dirty="0" smtClean="0">
                <a:latin typeface="Verdana" pitchFamily="34" charset="0"/>
                <a:ea typeface="Verdana" pitchFamily="34" charset="0"/>
                <a:cs typeface="Verdana" pitchFamily="34" charset="0"/>
              </a:rPr>
              <a:t>Aaron L. Kesecker, MEP</a:t>
            </a:r>
          </a:p>
          <a:p>
            <a:r>
              <a:rPr lang="en-US" sz="2100" dirty="0" smtClean="0">
                <a:latin typeface="Verdana" pitchFamily="34" charset="0"/>
                <a:ea typeface="Verdana" pitchFamily="34" charset="0"/>
                <a:cs typeface="Verdana" pitchFamily="34" charset="0"/>
              </a:rPr>
              <a:t>Exercise Program Manager</a:t>
            </a:r>
          </a:p>
          <a:p>
            <a:r>
              <a:rPr lang="en-US" sz="2100" dirty="0" smtClean="0">
                <a:latin typeface="Verdana" pitchFamily="34" charset="0"/>
                <a:ea typeface="Verdana" pitchFamily="34" charset="0"/>
                <a:cs typeface="Verdana" pitchFamily="34" charset="0"/>
              </a:rPr>
              <a:t>Training, Education and Exercise Division</a:t>
            </a:r>
          </a:p>
          <a:p>
            <a:r>
              <a:rPr lang="en-US" sz="2100" dirty="0" smtClean="0">
                <a:latin typeface="Verdana" pitchFamily="34" charset="0"/>
                <a:ea typeface="Verdana" pitchFamily="34" charset="0"/>
                <a:cs typeface="Verdana" pitchFamily="34" charset="0"/>
              </a:rPr>
              <a:t>804-897-9985</a:t>
            </a:r>
          </a:p>
          <a:p>
            <a:r>
              <a:rPr lang="en-US" sz="2100" dirty="0" smtClean="0">
                <a:latin typeface="Verdana" pitchFamily="34" charset="0"/>
                <a:ea typeface="Verdana" pitchFamily="34" charset="0"/>
                <a:cs typeface="Verdana" pitchFamily="34" charset="0"/>
                <a:hlinkClick r:id="rId3"/>
              </a:rPr>
              <a:t>Aaron.KeseckerAVDEM.Virginia.gov</a:t>
            </a:r>
          </a:p>
          <a:p>
            <a:endParaRPr lang="en-US" sz="2100" dirty="0" smtClean="0">
              <a:latin typeface="Verdana" pitchFamily="34" charset="0"/>
              <a:ea typeface="Verdana" pitchFamily="34" charset="0"/>
              <a:cs typeface="Verdan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Forward</a:t>
            </a:r>
            <a:endParaRPr lang="en-US" dirty="0"/>
          </a:p>
        </p:txBody>
      </p:sp>
      <p:sp>
        <p:nvSpPr>
          <p:cNvPr id="3" name="Content Placeholder 2"/>
          <p:cNvSpPr>
            <a:spLocks noGrp="1"/>
          </p:cNvSpPr>
          <p:nvPr>
            <p:ph idx="1"/>
          </p:nvPr>
        </p:nvSpPr>
        <p:spPr/>
        <p:txBody>
          <a:bodyPr/>
          <a:lstStyle/>
          <a:p>
            <a:r>
              <a:rPr lang="en-US" dirty="0" smtClean="0"/>
              <a:t>VEST restructure</a:t>
            </a:r>
          </a:p>
          <a:p>
            <a:pPr lvl="1">
              <a:buFont typeface="Arial" pitchFamily="34" charset="0"/>
              <a:buChar char="•"/>
            </a:pPr>
            <a:r>
              <a:rPr lang="en-US" dirty="0" smtClean="0"/>
              <a:t>ESF to RSF (Based on proposed NIMS)</a:t>
            </a:r>
          </a:p>
          <a:p>
            <a:endParaRPr lang="en-US" dirty="0"/>
          </a:p>
        </p:txBody>
      </p:sp>
      <p:pic>
        <p:nvPicPr>
          <p:cNvPr id="28675" name="Picture 3"/>
          <p:cNvPicPr>
            <a:picLocks noChangeAspect="1" noChangeArrowheads="1"/>
          </p:cNvPicPr>
          <p:nvPr/>
        </p:nvPicPr>
        <p:blipFill>
          <a:blip r:embed="rId2" cstate="print"/>
          <a:srcRect/>
          <a:stretch>
            <a:fillRect/>
          </a:stretch>
        </p:blipFill>
        <p:spPr bwMode="auto">
          <a:xfrm>
            <a:off x="1981200" y="2362200"/>
            <a:ext cx="5105400" cy="3843128"/>
          </a:xfrm>
          <a:prstGeom prst="rect">
            <a:avLst/>
          </a:prstGeom>
          <a:solidFill>
            <a:schemeClr val="bg1"/>
          </a:solid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0" y="6360260"/>
            <a:ext cx="1143000" cy="307777"/>
          </a:xfrm>
          <a:prstGeom prst="rect">
            <a:avLst/>
          </a:prstGeom>
          <a:noFill/>
        </p:spPr>
        <p:txBody>
          <a:bodyPr wrap="square" rtlCol="0">
            <a:spAutoFit/>
          </a:bodyPr>
          <a:lstStyle/>
          <a:p>
            <a:pPr algn="r"/>
            <a:r>
              <a:rPr lang="en-US" sz="1400" dirty="0" smtClean="0"/>
              <a:t>August 2016</a:t>
            </a:r>
            <a:endParaRPr lang="en-US" sz="1400" dirty="0"/>
          </a:p>
        </p:txBody>
      </p:sp>
      <p:sp>
        <p:nvSpPr>
          <p:cNvPr id="6" name="Title 5"/>
          <p:cNvSpPr>
            <a:spLocks noGrp="1"/>
          </p:cNvSpPr>
          <p:nvPr>
            <p:ph type="title"/>
          </p:nvPr>
        </p:nvSpPr>
        <p:spPr/>
        <p:txBody>
          <a:bodyPr/>
          <a:lstStyle/>
          <a:p>
            <a:r>
              <a:rPr lang="en-US" dirty="0" smtClean="0"/>
              <a:t>New VEST Organization</a:t>
            </a:r>
            <a:endParaRPr lang="en-US" dirty="0"/>
          </a:p>
        </p:txBody>
      </p:sp>
    </p:spTree>
    <p:extLst>
      <p:ext uri="{BB962C8B-B14F-4D97-AF65-F5344CB8AC3E}">
        <p14:creationId xmlns:p14="http://schemas.microsoft.com/office/powerpoint/2010/main" xmlns="" val="49234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143000" y="1524000"/>
            <a:ext cx="7315200" cy="685800"/>
          </a:xfrm>
        </p:spPr>
        <p:txBody>
          <a:bodyPr>
            <a:normAutofit fontScale="92500" lnSpcReduction="10000"/>
          </a:bodyPr>
          <a:lstStyle/>
          <a:p>
            <a:pPr lvl="1">
              <a:buNone/>
            </a:pPr>
            <a:r>
              <a:rPr lang="en-US" sz="1200" b="1" dirty="0" smtClean="0"/>
              <a:t>COVEOP Recovery Annex</a:t>
            </a:r>
          </a:p>
          <a:p>
            <a:pPr marL="0" lvl="1" indent="0">
              <a:buNone/>
            </a:pPr>
            <a:r>
              <a:rPr lang="en-US" sz="1200" dirty="0" smtClean="0">
                <a:hlinkClick r:id="rId3"/>
              </a:rPr>
              <a:t>http://www.vaemergency.gov/webfm_send/1059/COVEOP_2012_SA_2_Recovery_Programs_May_2015.pdf</a:t>
            </a:r>
            <a:endParaRPr lang="en-US" sz="1200" dirty="0" smtClean="0"/>
          </a:p>
        </p:txBody>
      </p:sp>
      <p:pic>
        <p:nvPicPr>
          <p:cNvPr id="5" name="Picture 4"/>
          <p:cNvPicPr>
            <a:picLocks noChangeAspect="1" noChangeArrowheads="1"/>
          </p:cNvPicPr>
          <p:nvPr/>
        </p:nvPicPr>
        <p:blipFill>
          <a:blip r:embed="rId4" cstate="print"/>
          <a:srcRect/>
          <a:stretch>
            <a:fillRect/>
          </a:stretch>
        </p:blipFill>
        <p:spPr bwMode="auto">
          <a:xfrm>
            <a:off x="457200" y="1524000"/>
            <a:ext cx="528212" cy="685800"/>
          </a:xfrm>
          <a:prstGeom prst="rect">
            <a:avLst/>
          </a:prstGeom>
          <a:noFill/>
          <a:ln w="3175">
            <a:noFill/>
            <a:miter lim="800000"/>
            <a:headEnd/>
            <a:tailEnd/>
          </a:ln>
          <a:effectLst>
            <a:outerShdw blurRad="50800" dist="38100" dir="2700000" algn="tl" rotWithShape="0">
              <a:prstClr val="black">
                <a:alpha val="40000"/>
              </a:prstClr>
            </a:outerShdw>
          </a:effectLst>
        </p:spPr>
      </p:pic>
      <p:pic>
        <p:nvPicPr>
          <p:cNvPr id="7" name="Picture 5"/>
          <p:cNvPicPr>
            <a:picLocks noChangeAspect="1" noChangeArrowheads="1"/>
          </p:cNvPicPr>
          <p:nvPr/>
        </p:nvPicPr>
        <p:blipFill>
          <a:blip r:embed="rId5" cstate="print"/>
          <a:srcRect/>
          <a:stretch>
            <a:fillRect/>
          </a:stretch>
        </p:blipFill>
        <p:spPr bwMode="auto">
          <a:xfrm>
            <a:off x="457200" y="3276600"/>
            <a:ext cx="527464" cy="685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2"/>
          <p:cNvSpPr txBox="1">
            <a:spLocks/>
          </p:cNvSpPr>
          <p:nvPr/>
        </p:nvSpPr>
        <p:spPr>
          <a:xfrm>
            <a:off x="1143000" y="3276600"/>
            <a:ext cx="7315200" cy="685800"/>
          </a:xfrm>
          <a:prstGeom prst="rect">
            <a:avLst/>
          </a:prstGeom>
        </p:spPr>
        <p:txBody>
          <a:bodyPr vert="horz" lIns="91440" tIns="45720" rIns="91440" bIns="45720" rtlCol="0">
            <a:normAutofit fontScale="92500" lnSpcReduction="10000"/>
          </a:bodyPr>
          <a:lstStyle/>
          <a:p>
            <a:pPr marL="0" marR="0" lvl="1" algn="l" defTabSz="914400" rtl="0" eaLnBrk="1" fontAlgn="auto" latinLnBrk="0" hangingPunct="1">
              <a:lnSpc>
                <a:spcPct val="114000"/>
              </a:lnSpc>
              <a:spcBef>
                <a:spcPct val="20000"/>
              </a:spcBef>
              <a:spcAft>
                <a:spcPts val="0"/>
              </a:spcAft>
              <a:buClrTx/>
              <a:buSzTx/>
              <a:buFont typeface="Wingdings" pitchFamily="2" charset="2"/>
              <a:buNone/>
              <a:tabLst/>
              <a:defRPr/>
            </a:pPr>
            <a:r>
              <a:rPr kumimoji="0" lang="en-US" sz="12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National Disaster Recovery Framework</a:t>
            </a:r>
          </a:p>
          <a:p>
            <a:pPr marL="0" lvl="1">
              <a:lnSpc>
                <a:spcPct val="114000"/>
              </a:lnSpc>
              <a:spcBef>
                <a:spcPct val="20000"/>
              </a:spcBef>
            </a:pPr>
            <a:r>
              <a:rPr lang="en-US" sz="1200" dirty="0" smtClean="0">
                <a:latin typeface="Verdana" pitchFamily="34" charset="0"/>
                <a:ea typeface="Verdana" pitchFamily="34" charset="0"/>
                <a:cs typeface="Verdana" pitchFamily="34" charset="0"/>
                <a:hlinkClick r:id="rId6"/>
              </a:rPr>
              <a:t>http://www.fema.gov/media-library-data/1466014998123-4bec8550930f774269e0c5968b120ba2/National_Disaster_Recovery_Framework2nd.pdf</a:t>
            </a:r>
            <a:endParaRPr lang="en-US" sz="2000" dirty="0" smtClean="0">
              <a:latin typeface="Verdana" pitchFamily="34" charset="0"/>
              <a:ea typeface="Verdana" pitchFamily="34" charset="0"/>
              <a:cs typeface="Verdana" pitchFamily="34" charset="0"/>
            </a:endParaRPr>
          </a:p>
        </p:txBody>
      </p:sp>
      <p:pic>
        <p:nvPicPr>
          <p:cNvPr id="6" name="Picture 3"/>
          <p:cNvPicPr>
            <a:picLocks noChangeAspect="1" noChangeArrowheads="1"/>
          </p:cNvPicPr>
          <p:nvPr/>
        </p:nvPicPr>
        <p:blipFill>
          <a:blip r:embed="rId7" cstate="print"/>
          <a:srcRect/>
          <a:stretch>
            <a:fillRect/>
          </a:stretch>
        </p:blipFill>
        <p:spPr bwMode="auto">
          <a:xfrm>
            <a:off x="457200" y="2400300"/>
            <a:ext cx="528769" cy="685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Content Placeholder 2"/>
          <p:cNvSpPr txBox="1">
            <a:spLocks/>
          </p:cNvSpPr>
          <p:nvPr/>
        </p:nvSpPr>
        <p:spPr>
          <a:xfrm>
            <a:off x="1143000" y="2400300"/>
            <a:ext cx="7315200" cy="685800"/>
          </a:xfrm>
          <a:prstGeom prst="rect">
            <a:avLst/>
          </a:prstGeom>
        </p:spPr>
        <p:txBody>
          <a:bodyPr vert="horz" lIns="91440" tIns="45720" rIns="91440" bIns="45720" rtlCol="0">
            <a:normAutofit fontScale="92500" lnSpcReduction="10000"/>
          </a:bodyPr>
          <a:lstStyle/>
          <a:p>
            <a:pPr marL="0" marR="0" lvl="1" defTabSz="914400" rtl="0" eaLnBrk="1" fontAlgn="auto" latinLnBrk="0" hangingPunct="1">
              <a:lnSpc>
                <a:spcPct val="114000"/>
              </a:lnSpc>
              <a:spcBef>
                <a:spcPct val="20000"/>
              </a:spcBef>
              <a:spcAft>
                <a:spcPts val="0"/>
              </a:spcAft>
              <a:buClrTx/>
              <a:buSzTx/>
              <a:buFont typeface="Wingdings" pitchFamily="2" charset="2"/>
              <a:buNone/>
              <a:tabLst/>
              <a:defRPr/>
            </a:pPr>
            <a:r>
              <a:rPr lang="en-US" sz="1200" b="1" dirty="0" smtClean="0">
                <a:latin typeface="Verdana" pitchFamily="34" charset="0"/>
                <a:ea typeface="Verdana" pitchFamily="34" charset="0"/>
                <a:cs typeface="Verdana" pitchFamily="34" charset="0"/>
              </a:rPr>
              <a:t>FEMA Region 3 Recovery Plan</a:t>
            </a:r>
          </a:p>
          <a:p>
            <a:pPr marL="0" marR="0" lvl="1" defTabSz="914400" rtl="0" eaLnBrk="1" fontAlgn="auto" latinLnBrk="0" hangingPunct="1">
              <a:lnSpc>
                <a:spcPct val="114000"/>
              </a:lnSpc>
              <a:spcBef>
                <a:spcPct val="20000"/>
              </a:spcBef>
              <a:spcAft>
                <a:spcPts val="0"/>
              </a:spcAft>
              <a:buClrTx/>
              <a:buSzTx/>
              <a:buFont typeface="Wingdings" pitchFamily="2" charset="2"/>
              <a:buNone/>
              <a:tabLst/>
              <a:defRPr/>
            </a:pPr>
            <a:r>
              <a:rPr lang="en-US" sz="1200" dirty="0" smtClean="0">
                <a:latin typeface="Verdana" pitchFamily="34" charset="0"/>
                <a:ea typeface="Verdana" pitchFamily="34" charset="0"/>
                <a:cs typeface="Verdana" pitchFamily="34" charset="0"/>
              </a:rPr>
              <a:t>Link to presentations on VEMA homepage</a:t>
            </a:r>
          </a:p>
          <a:p>
            <a:pPr marL="0" lvl="1">
              <a:lnSpc>
                <a:spcPct val="114000"/>
              </a:lnSpc>
              <a:spcBef>
                <a:spcPct val="20000"/>
              </a:spcBef>
              <a:defRPr/>
            </a:pPr>
            <a:r>
              <a:rPr lang="en-US" sz="1200" dirty="0" smtClean="0">
                <a:latin typeface="Verdana" pitchFamily="34" charset="0"/>
                <a:ea typeface="Verdana" pitchFamily="34" charset="0"/>
                <a:cs typeface="Verdana" pitchFamily="34" charset="0"/>
                <a:hlinkClick r:id="rId6"/>
              </a:rPr>
              <a:t>http://www.vemaweb.org/</a:t>
            </a:r>
          </a:p>
        </p:txBody>
      </p:sp>
      <p:pic>
        <p:nvPicPr>
          <p:cNvPr id="11" name="Picture 5" descr="C:\Users\karchie\AppData\Local\Microsoft\Windows\Temporary Internet Files\Content.Outlook\PU9URWHH\MWW2.JPG"/>
          <p:cNvPicPr>
            <a:picLocks noChangeAspect="1" noChangeArrowheads="1"/>
          </p:cNvPicPr>
          <p:nvPr/>
        </p:nvPicPr>
        <p:blipFill>
          <a:blip r:embed="rId8" cstate="print"/>
          <a:srcRect l="20000" r="20000"/>
          <a:stretch>
            <a:fillRect/>
          </a:stretch>
        </p:blipFill>
        <p:spPr bwMode="auto">
          <a:xfrm>
            <a:off x="457200" y="5026152"/>
            <a:ext cx="548640" cy="685800"/>
          </a:xfrm>
          <a:prstGeom prst="rect">
            <a:avLst/>
          </a:prstGeom>
          <a:noFill/>
        </p:spPr>
      </p:pic>
      <p:sp>
        <p:nvSpPr>
          <p:cNvPr id="14" name="TextBox 13"/>
          <p:cNvSpPr txBox="1"/>
          <p:nvPr/>
        </p:nvSpPr>
        <p:spPr>
          <a:xfrm>
            <a:off x="1143000" y="4953000"/>
            <a:ext cx="7315200" cy="832104"/>
          </a:xfrm>
          <a:prstGeom prst="rect">
            <a:avLst/>
          </a:prstGeom>
          <a:noFill/>
        </p:spPr>
        <p:txBody>
          <a:bodyPr wrap="square" rtlCol="0">
            <a:spAutoFit/>
          </a:bodyPr>
          <a:lstStyle/>
          <a:p>
            <a:r>
              <a:rPr lang="en-US" sz="1200" b="1" dirty="0" smtClean="0">
                <a:latin typeface="Verdana" pitchFamily="34" charset="0"/>
                <a:ea typeface="Verdana" pitchFamily="34" charset="0"/>
                <a:cs typeface="Verdana" pitchFamily="34" charset="0"/>
              </a:rPr>
              <a:t>Matthew Wall</a:t>
            </a:r>
          </a:p>
          <a:p>
            <a:r>
              <a:rPr lang="en-US" sz="1200" dirty="0" smtClean="0">
                <a:latin typeface="Verdana" pitchFamily="34" charset="0"/>
                <a:ea typeface="Verdana" pitchFamily="34" charset="0"/>
                <a:cs typeface="Verdana" pitchFamily="34" charset="0"/>
              </a:rPr>
              <a:t>Acting Director, Recovery &amp; Resilience Division</a:t>
            </a:r>
          </a:p>
          <a:p>
            <a:r>
              <a:rPr lang="en-US" sz="1200" dirty="0" smtClean="0">
                <a:latin typeface="Verdana" pitchFamily="34" charset="0"/>
                <a:ea typeface="Verdana" pitchFamily="34" charset="0"/>
                <a:cs typeface="Verdana" pitchFamily="34" charset="0"/>
              </a:rPr>
              <a:t>804-897-9973</a:t>
            </a:r>
          </a:p>
          <a:p>
            <a:r>
              <a:rPr lang="en-US" sz="1200" u="sng" dirty="0" smtClean="0">
                <a:latin typeface="Verdana" pitchFamily="34" charset="0"/>
                <a:ea typeface="Verdana" pitchFamily="34" charset="0"/>
                <a:cs typeface="Verdana" pitchFamily="34" charset="0"/>
                <a:hlinkClick r:id="rId9"/>
              </a:rPr>
              <a:t>Matthew.Wall@vdem.virginia.gov</a:t>
            </a:r>
            <a:endParaRPr lang="en-US" sz="1200" dirty="0" smtClean="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pic>
        <p:nvPicPr>
          <p:cNvPr id="12" name="Picture 2"/>
          <p:cNvPicPr>
            <a:picLocks noChangeAspect="1" noChangeArrowheads="1"/>
          </p:cNvPicPr>
          <p:nvPr/>
        </p:nvPicPr>
        <p:blipFill>
          <a:blip r:embed="rId10" cstate="print"/>
          <a:srcRect/>
          <a:stretch>
            <a:fillRect/>
          </a:stretch>
        </p:blipFill>
        <p:spPr bwMode="auto">
          <a:xfrm>
            <a:off x="457200" y="4111751"/>
            <a:ext cx="544655" cy="685800"/>
          </a:xfrm>
          <a:prstGeom prst="rect">
            <a:avLst/>
          </a:prstGeom>
          <a:noFill/>
          <a:ln w="9525">
            <a:noFill/>
            <a:miter lim="800000"/>
            <a:headEnd/>
            <a:tailEnd/>
          </a:ln>
        </p:spPr>
      </p:pic>
      <p:sp>
        <p:nvSpPr>
          <p:cNvPr id="13" name="TextBox 12"/>
          <p:cNvSpPr txBox="1"/>
          <p:nvPr/>
        </p:nvSpPr>
        <p:spPr>
          <a:xfrm>
            <a:off x="1143000" y="4038599"/>
            <a:ext cx="3200400" cy="832104"/>
          </a:xfrm>
          <a:prstGeom prst="rect">
            <a:avLst/>
          </a:prstGeom>
          <a:noFill/>
        </p:spPr>
        <p:txBody>
          <a:bodyPr wrap="square" rtlCol="0">
            <a:spAutoFit/>
          </a:bodyPr>
          <a:lstStyle/>
          <a:p>
            <a:r>
              <a:rPr lang="en-US" sz="1200" b="1" dirty="0" smtClean="0">
                <a:latin typeface="Verdana" pitchFamily="34" charset="0"/>
                <a:ea typeface="Verdana" pitchFamily="34" charset="0"/>
                <a:cs typeface="Verdana" pitchFamily="34" charset="0"/>
              </a:rPr>
              <a:t>Donna Taylor</a:t>
            </a:r>
          </a:p>
          <a:p>
            <a:r>
              <a:rPr lang="en-US" sz="1200" dirty="0" smtClean="0">
                <a:latin typeface="Verdana" pitchFamily="34" charset="0"/>
                <a:ea typeface="Verdana" pitchFamily="34" charset="0"/>
                <a:cs typeface="Verdana" pitchFamily="34" charset="0"/>
              </a:rPr>
              <a:t>Academic Support Coordinator</a:t>
            </a:r>
          </a:p>
          <a:p>
            <a:r>
              <a:rPr lang="en-US" sz="1200" dirty="0" smtClean="0">
                <a:latin typeface="Verdana" pitchFamily="34" charset="0"/>
                <a:ea typeface="Verdana" pitchFamily="34" charset="0"/>
                <a:cs typeface="Verdana" pitchFamily="34" charset="0"/>
                <a:hlinkClick r:id="rId11"/>
              </a:rPr>
              <a:t>Donna.Taylor@VDEM.Virginia.gov</a:t>
            </a:r>
            <a:endParaRPr lang="en-US" sz="1200" dirty="0" smtClean="0">
              <a:latin typeface="Verdana" pitchFamily="34" charset="0"/>
              <a:ea typeface="Verdana" pitchFamily="34" charset="0"/>
              <a:cs typeface="Verdana" pitchFamily="34" charset="0"/>
            </a:endParaRPr>
          </a:p>
        </p:txBody>
      </p:sp>
      <p:pic>
        <p:nvPicPr>
          <p:cNvPr id="15" name="Picture 2"/>
          <p:cNvPicPr>
            <a:picLocks noChangeAspect="1" noChangeArrowheads="1"/>
          </p:cNvPicPr>
          <p:nvPr/>
        </p:nvPicPr>
        <p:blipFill>
          <a:blip r:embed="rId12" cstate="print"/>
          <a:stretch>
            <a:fillRect/>
          </a:stretch>
        </p:blipFill>
        <p:spPr bwMode="auto">
          <a:xfrm>
            <a:off x="4512946" y="4111751"/>
            <a:ext cx="510362" cy="685800"/>
          </a:xfrm>
          <a:prstGeom prst="rect">
            <a:avLst/>
          </a:prstGeom>
          <a:noFill/>
          <a:ln w="9525">
            <a:noFill/>
            <a:miter lim="800000"/>
            <a:headEnd/>
            <a:tailEnd/>
          </a:ln>
        </p:spPr>
      </p:pic>
      <p:sp>
        <p:nvSpPr>
          <p:cNvPr id="16" name="TextBox 15"/>
          <p:cNvSpPr txBox="1"/>
          <p:nvPr/>
        </p:nvSpPr>
        <p:spPr>
          <a:xfrm>
            <a:off x="5181600" y="4039153"/>
            <a:ext cx="3200400" cy="830997"/>
          </a:xfrm>
          <a:prstGeom prst="rect">
            <a:avLst/>
          </a:prstGeom>
          <a:noFill/>
        </p:spPr>
        <p:txBody>
          <a:bodyPr wrap="square" rtlCol="0">
            <a:spAutoFit/>
          </a:bodyPr>
          <a:lstStyle/>
          <a:p>
            <a:r>
              <a:rPr lang="en-US" sz="1200" b="1" dirty="0" smtClean="0">
                <a:latin typeface="Verdana" pitchFamily="34" charset="0"/>
                <a:ea typeface="Verdana" pitchFamily="34" charset="0"/>
                <a:cs typeface="Verdana" pitchFamily="34" charset="0"/>
              </a:rPr>
              <a:t>Aaron L. Kesecker</a:t>
            </a:r>
          </a:p>
          <a:p>
            <a:r>
              <a:rPr lang="en-US" sz="1200" dirty="0" smtClean="0">
                <a:latin typeface="Verdana" pitchFamily="34" charset="0"/>
                <a:ea typeface="Verdana" pitchFamily="34" charset="0"/>
                <a:cs typeface="Verdana" pitchFamily="34" charset="0"/>
              </a:rPr>
              <a:t>Exercise Program Manager</a:t>
            </a:r>
          </a:p>
          <a:p>
            <a:r>
              <a:rPr lang="en-US" sz="1200" dirty="0" smtClean="0">
                <a:latin typeface="Verdana" pitchFamily="34" charset="0"/>
                <a:ea typeface="Verdana" pitchFamily="34" charset="0"/>
                <a:cs typeface="Verdana" pitchFamily="34" charset="0"/>
              </a:rPr>
              <a:t>804-897-9985</a:t>
            </a:r>
          </a:p>
          <a:p>
            <a:r>
              <a:rPr lang="en-US" sz="1200" dirty="0" smtClean="0">
                <a:latin typeface="Verdana" pitchFamily="34" charset="0"/>
                <a:ea typeface="Verdana" pitchFamily="34" charset="0"/>
                <a:cs typeface="Verdana" pitchFamily="34" charset="0"/>
                <a:hlinkClick r:id="rId11"/>
              </a:rPr>
              <a:t>Aaron.KeseckerAVDEM.Virginia.gov</a:t>
            </a:r>
          </a:p>
        </p:txBody>
      </p:sp>
      <p:pic>
        <p:nvPicPr>
          <p:cNvPr id="21" name="Picture 5" descr="C:\Users\karchie\AppData\Local\Microsoft\Windows\Temporary Internet Files\Content.Outlook\PU9URWHH\MWW2.JPG"/>
          <p:cNvPicPr>
            <a:picLocks noChangeAspect="1" noChangeArrowheads="1"/>
          </p:cNvPicPr>
          <p:nvPr/>
        </p:nvPicPr>
        <p:blipFill>
          <a:blip r:embed="rId8" cstate="print"/>
          <a:srcRect l="20000" r="20000"/>
          <a:stretch>
            <a:fillRect/>
          </a:stretch>
        </p:blipFill>
        <p:spPr bwMode="auto">
          <a:xfrm>
            <a:off x="457200" y="5029200"/>
            <a:ext cx="548640" cy="685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eorgia" pitchFamily="18" charset="0"/>
              </a:rPr>
              <a:t>Questions?</a:t>
            </a:r>
            <a:endParaRPr lang="en-US"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How’d Kate &amp; Michelle get here?</a:t>
            </a:r>
            <a:endParaRPr lang="en-US" dirty="0"/>
          </a:p>
        </p:txBody>
      </p:sp>
      <p:sp>
        <p:nvSpPr>
          <p:cNvPr id="5" name="Content Placeholder 4"/>
          <p:cNvSpPr>
            <a:spLocks noGrp="1"/>
          </p:cNvSpPr>
          <p:nvPr>
            <p:ph idx="1"/>
          </p:nvPr>
        </p:nvSpPr>
        <p:spPr>
          <a:xfrm>
            <a:off x="381000" y="1600200"/>
            <a:ext cx="8382000" cy="4525963"/>
          </a:xfrm>
        </p:spPr>
        <p:txBody>
          <a:bodyPr>
            <a:normAutofit/>
          </a:bodyPr>
          <a:lstStyle/>
          <a:p>
            <a:r>
              <a:rPr lang="en-US" dirty="0" smtClean="0"/>
              <a:t>Late February / Early March</a:t>
            </a:r>
          </a:p>
          <a:p>
            <a:pPr lvl="1">
              <a:buFont typeface="Arial" pitchFamily="34" charset="0"/>
              <a:buChar char="•"/>
            </a:pPr>
            <a:r>
              <a:rPr lang="en-US" dirty="0" smtClean="0"/>
              <a:t>Susan Mongold – in rotation as Recovery and Resilience Director </a:t>
            </a:r>
          </a:p>
          <a:p>
            <a:pPr lvl="1">
              <a:buFont typeface="Arial" pitchFamily="34" charset="0"/>
              <a:buChar char="•"/>
            </a:pPr>
            <a:r>
              <a:rPr lang="en-US" dirty="0" smtClean="0"/>
              <a:t>Facing Recovery for 2 events (Snow &amp; Tornadoes)</a:t>
            </a:r>
          </a:p>
          <a:p>
            <a:r>
              <a:rPr lang="en-US" dirty="0" smtClean="0"/>
              <a:t>Brought in group for Special Project</a:t>
            </a:r>
          </a:p>
          <a:p>
            <a:pPr lvl="1">
              <a:buFont typeface="Arial" pitchFamily="34" charset="0"/>
              <a:buChar char="•"/>
            </a:pPr>
            <a:r>
              <a:rPr lang="en-US" dirty="0" smtClean="0"/>
              <a:t>Kate Archie, Logistics Specialist</a:t>
            </a:r>
          </a:p>
          <a:p>
            <a:pPr lvl="1">
              <a:buFont typeface="Arial" pitchFamily="34" charset="0"/>
              <a:buChar char="•"/>
            </a:pPr>
            <a:r>
              <a:rPr lang="en-US" dirty="0" smtClean="0"/>
              <a:t>Ted Costin, Regional Support, West Division</a:t>
            </a:r>
          </a:p>
          <a:p>
            <a:pPr lvl="1">
              <a:buFont typeface="Arial" pitchFamily="34" charset="0"/>
              <a:buChar char="•"/>
            </a:pPr>
            <a:r>
              <a:rPr lang="en-US" dirty="0" smtClean="0"/>
              <a:t>Ben Nicely, Henrico County (former)</a:t>
            </a:r>
          </a:p>
          <a:p>
            <a:pPr lvl="1">
              <a:buFont typeface="Arial" pitchFamily="34" charset="0"/>
              <a:buChar char="•"/>
            </a:pPr>
            <a:r>
              <a:rPr lang="en-US" dirty="0" smtClean="0"/>
              <a:t>Michelle Oblinsky, Chesterfield County (former)</a:t>
            </a:r>
          </a:p>
          <a:p>
            <a:pPr lvl="1">
              <a:buFont typeface="Arial" pitchFamily="34" charset="0"/>
              <a:buChar char="•"/>
            </a:pPr>
            <a:r>
              <a:rPr lang="en-US" dirty="0" smtClean="0"/>
              <a:t>Matt Wall, Hazard Mitigation Branch Chief</a:t>
            </a:r>
          </a:p>
        </p:txBody>
      </p:sp>
    </p:spTree>
    <p:extLst>
      <p:ext uri="{BB962C8B-B14F-4D97-AF65-F5344CB8AC3E}">
        <p14:creationId xmlns:p14="http://schemas.microsoft.com/office/powerpoint/2010/main" xmlns="" val="256797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Susan’s Big Idea</a:t>
            </a:r>
            <a:endParaRPr lang="en-US" dirty="0"/>
          </a:p>
        </p:txBody>
      </p:sp>
      <p:sp>
        <p:nvSpPr>
          <p:cNvPr id="5" name="Content Placeholder 4"/>
          <p:cNvSpPr>
            <a:spLocks noGrp="1"/>
          </p:cNvSpPr>
          <p:nvPr>
            <p:ph idx="1"/>
          </p:nvPr>
        </p:nvSpPr>
        <p:spPr>
          <a:xfrm>
            <a:off x="381000" y="1600200"/>
            <a:ext cx="8382000" cy="4525963"/>
          </a:xfrm>
        </p:spPr>
        <p:txBody>
          <a:bodyPr>
            <a:normAutofit/>
          </a:bodyPr>
          <a:lstStyle/>
          <a:p>
            <a:r>
              <a:rPr lang="en-US" sz="2800" dirty="0" smtClean="0"/>
              <a:t>What functions need to be considered?</a:t>
            </a:r>
          </a:p>
          <a:p>
            <a:pPr lvl="1">
              <a:buFont typeface="Arial" pitchFamily="34" charset="0"/>
              <a:buChar char="•"/>
            </a:pPr>
            <a:r>
              <a:rPr lang="en-US" sz="2400" dirty="0" smtClean="0"/>
              <a:t>Health and Social Services</a:t>
            </a:r>
          </a:p>
          <a:p>
            <a:pPr lvl="1">
              <a:buFont typeface="Arial" pitchFamily="34" charset="0"/>
              <a:buChar char="•"/>
            </a:pPr>
            <a:r>
              <a:rPr lang="en-US" sz="2400" dirty="0" smtClean="0"/>
              <a:t>Housing</a:t>
            </a:r>
          </a:p>
          <a:p>
            <a:pPr lvl="1">
              <a:buFont typeface="Arial" pitchFamily="34" charset="0"/>
              <a:buChar char="•"/>
            </a:pPr>
            <a:r>
              <a:rPr lang="en-US" sz="2400" dirty="0" smtClean="0"/>
              <a:t>Volunteers</a:t>
            </a:r>
            <a:endParaRPr lang="en-US" sz="2800" dirty="0" smtClean="0"/>
          </a:p>
          <a:p>
            <a:r>
              <a:rPr lang="en-US" sz="2800" dirty="0" smtClean="0"/>
              <a:t>Who should be involved?</a:t>
            </a:r>
          </a:p>
          <a:p>
            <a:pPr lvl="1">
              <a:buFont typeface="Arial" pitchFamily="34" charset="0"/>
              <a:buChar char="•"/>
            </a:pPr>
            <a:r>
              <a:rPr lang="en-US" sz="2400" dirty="0" smtClean="0"/>
              <a:t>At State level</a:t>
            </a:r>
          </a:p>
          <a:p>
            <a:pPr lvl="1">
              <a:buFont typeface="Arial" pitchFamily="34" charset="0"/>
              <a:buChar char="•"/>
            </a:pPr>
            <a:r>
              <a:rPr lang="en-US" sz="2400" dirty="0" smtClean="0"/>
              <a:t>At Local level</a:t>
            </a:r>
          </a:p>
        </p:txBody>
      </p:sp>
    </p:spTree>
    <p:extLst>
      <p:ext uri="{BB962C8B-B14F-4D97-AF65-F5344CB8AC3E}">
        <p14:creationId xmlns:p14="http://schemas.microsoft.com/office/powerpoint/2010/main" xmlns="" val="256797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381000" y="1600201"/>
            <a:ext cx="83820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4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Looked at a bunch of junk*:</a:t>
            </a: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4" name="Title 3"/>
          <p:cNvSpPr>
            <a:spLocks noGrp="1"/>
          </p:cNvSpPr>
          <p:nvPr>
            <p:ph type="title"/>
          </p:nvPr>
        </p:nvSpPr>
        <p:spPr/>
        <p:txBody>
          <a:bodyPr>
            <a:normAutofit/>
          </a:bodyPr>
          <a:lstStyle/>
          <a:p>
            <a:r>
              <a:rPr lang="en-US" dirty="0" smtClean="0"/>
              <a:t>Susan’s Big Idea</a:t>
            </a:r>
            <a:endParaRPr lang="en-US" dirty="0"/>
          </a:p>
        </p:txBody>
      </p:sp>
      <p:grpSp>
        <p:nvGrpSpPr>
          <p:cNvPr id="8" name="Group 7"/>
          <p:cNvGrpSpPr/>
          <p:nvPr/>
        </p:nvGrpSpPr>
        <p:grpSpPr>
          <a:xfrm>
            <a:off x="3817302" y="2438400"/>
            <a:ext cx="5326698" cy="3207478"/>
            <a:chOff x="3773519" y="2971800"/>
            <a:chExt cx="5326698" cy="3207478"/>
          </a:xfrm>
        </p:grpSpPr>
        <p:pic>
          <p:nvPicPr>
            <p:cNvPr id="1028" name="Picture 4"/>
            <p:cNvPicPr>
              <a:picLocks noChangeAspect="1" noChangeArrowheads="1"/>
            </p:cNvPicPr>
            <p:nvPr/>
          </p:nvPicPr>
          <p:blipFill>
            <a:blip r:embed="rId2" cstate="print"/>
            <a:srcRect/>
            <a:stretch>
              <a:fillRect/>
            </a:stretch>
          </p:blipFill>
          <p:spPr bwMode="auto">
            <a:xfrm rot="20700000">
              <a:off x="3773519" y="3216622"/>
              <a:ext cx="2281875" cy="2962656"/>
            </a:xfrm>
            <a:prstGeom prst="rect">
              <a:avLst/>
            </a:prstGeom>
            <a:noFill/>
            <a:ln w="317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3" cstate="print"/>
            <a:srcRect/>
            <a:stretch>
              <a:fillRect/>
            </a:stretch>
          </p:blipFill>
          <p:spPr bwMode="auto">
            <a:xfrm>
              <a:off x="5334000" y="2971800"/>
              <a:ext cx="2286000" cy="29648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4" cstate="print"/>
            <a:srcRect/>
            <a:stretch>
              <a:fillRect/>
            </a:stretch>
          </p:blipFill>
          <p:spPr bwMode="auto">
            <a:xfrm rot="900000">
              <a:off x="6821574" y="3140004"/>
              <a:ext cx="2278643" cy="2962656"/>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5" name="Content Placeholder 4"/>
          <p:cNvSpPr>
            <a:spLocks noGrp="1"/>
          </p:cNvSpPr>
          <p:nvPr>
            <p:ph idx="1"/>
          </p:nvPr>
        </p:nvSpPr>
        <p:spPr>
          <a:xfrm>
            <a:off x="457200" y="2209800"/>
            <a:ext cx="5562600" cy="2286000"/>
          </a:xfrm>
        </p:spPr>
        <p:txBody>
          <a:bodyPr>
            <a:noAutofit/>
          </a:bodyPr>
          <a:lstStyle/>
          <a:p>
            <a:pPr lvl="1">
              <a:buFont typeface="Arial" pitchFamily="34" charset="0"/>
              <a:buChar char="•"/>
            </a:pPr>
            <a:r>
              <a:rPr lang="en-US" sz="2400" dirty="0" smtClean="0"/>
              <a:t>COVEOP Recovery Annex</a:t>
            </a:r>
          </a:p>
          <a:p>
            <a:pPr lvl="1">
              <a:buFont typeface="Arial" pitchFamily="34" charset="0"/>
              <a:buChar char="•"/>
            </a:pPr>
            <a:r>
              <a:rPr lang="en-US" sz="2400" dirty="0" smtClean="0"/>
              <a:t>FEMA Region 3 </a:t>
            </a:r>
          </a:p>
          <a:p>
            <a:pPr lvl="1">
              <a:buNone/>
            </a:pPr>
            <a:r>
              <a:rPr lang="en-US" sz="2400" dirty="0" smtClean="0"/>
              <a:t>    Recovery Plan</a:t>
            </a:r>
          </a:p>
          <a:p>
            <a:pPr lvl="1">
              <a:buFont typeface="Arial" pitchFamily="34" charset="0"/>
              <a:buChar char="•"/>
            </a:pPr>
            <a:r>
              <a:rPr lang="en-US" sz="2400" dirty="0" smtClean="0"/>
              <a:t>National Disaster</a:t>
            </a:r>
          </a:p>
          <a:p>
            <a:pPr lvl="1">
              <a:buNone/>
            </a:pPr>
            <a:r>
              <a:rPr lang="en-US" sz="2400" dirty="0" smtClean="0"/>
              <a:t>    Recovery</a:t>
            </a:r>
          </a:p>
          <a:p>
            <a:pPr lvl="1">
              <a:buNone/>
            </a:pPr>
            <a:r>
              <a:rPr lang="en-US" sz="2400" dirty="0" smtClean="0"/>
              <a:t>    Framework</a:t>
            </a:r>
            <a:endParaRPr lang="en-US" sz="2400" dirty="0"/>
          </a:p>
        </p:txBody>
      </p:sp>
      <p:sp>
        <p:nvSpPr>
          <p:cNvPr id="11" name="TextBox 10"/>
          <p:cNvSpPr txBox="1"/>
          <p:nvPr/>
        </p:nvSpPr>
        <p:spPr>
          <a:xfrm>
            <a:off x="1295400" y="5955268"/>
            <a:ext cx="3810000" cy="369332"/>
          </a:xfrm>
          <a:prstGeom prst="rect">
            <a:avLst/>
          </a:prstGeom>
          <a:noFill/>
        </p:spPr>
        <p:txBody>
          <a:bodyPr wrap="square" rtlCol="0">
            <a:spAutoFit/>
          </a:bodyPr>
          <a:lstStyle/>
          <a:p>
            <a:r>
              <a:rPr lang="en-US" dirty="0" smtClean="0"/>
              <a:t>*Links to documents in resource list</a:t>
            </a:r>
            <a:endParaRPr lang="en-US" dirty="0"/>
          </a:p>
        </p:txBody>
      </p:sp>
    </p:spTree>
    <p:extLst>
      <p:ext uri="{BB962C8B-B14F-4D97-AF65-F5344CB8AC3E}">
        <p14:creationId xmlns:p14="http://schemas.microsoft.com/office/powerpoint/2010/main" xmlns="" val="256797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Susan’s Big Idea</a:t>
            </a:r>
            <a:endParaRPr lang="en-US" dirty="0"/>
          </a:p>
        </p:txBody>
      </p:sp>
      <p:sp>
        <p:nvSpPr>
          <p:cNvPr id="5" name="Content Placeholder 4"/>
          <p:cNvSpPr>
            <a:spLocks noGrp="1"/>
          </p:cNvSpPr>
          <p:nvPr>
            <p:ph idx="1"/>
          </p:nvPr>
        </p:nvSpPr>
        <p:spPr>
          <a:xfrm>
            <a:off x="381000" y="1600200"/>
            <a:ext cx="8382000" cy="4525963"/>
          </a:xfrm>
        </p:spPr>
        <p:txBody>
          <a:bodyPr>
            <a:normAutofit/>
          </a:bodyPr>
          <a:lstStyle/>
          <a:p>
            <a:r>
              <a:rPr lang="en-US" sz="2600" dirty="0" smtClean="0"/>
              <a:t>Talked about things to think about for recovery:</a:t>
            </a:r>
          </a:p>
          <a:p>
            <a:pPr lvl="2">
              <a:buFont typeface="Arial" pitchFamily="34" charset="0"/>
              <a:buChar char="•"/>
            </a:pPr>
            <a:r>
              <a:rPr lang="en-US" sz="2400" dirty="0" smtClean="0"/>
              <a:t>Housing</a:t>
            </a:r>
          </a:p>
          <a:p>
            <a:pPr lvl="2">
              <a:buFont typeface="Arial" pitchFamily="34" charset="0"/>
              <a:buChar char="•"/>
            </a:pPr>
            <a:r>
              <a:rPr lang="en-US" sz="2400" dirty="0" smtClean="0"/>
              <a:t>Economic impacts</a:t>
            </a:r>
          </a:p>
          <a:p>
            <a:pPr lvl="2">
              <a:buFont typeface="Arial" pitchFamily="34" charset="0"/>
              <a:buChar char="•"/>
            </a:pPr>
            <a:r>
              <a:rPr lang="en-US" sz="2400" dirty="0" smtClean="0"/>
              <a:t>Infrastructure</a:t>
            </a:r>
          </a:p>
          <a:p>
            <a:pPr lvl="2">
              <a:buFont typeface="Arial" pitchFamily="34" charset="0"/>
              <a:buChar char="•"/>
            </a:pPr>
            <a:r>
              <a:rPr lang="en-US" sz="2400" dirty="0" smtClean="0"/>
              <a:t>Environmental</a:t>
            </a:r>
          </a:p>
          <a:p>
            <a:pPr lvl="2">
              <a:buFont typeface="Arial" pitchFamily="34" charset="0"/>
              <a:buChar char="•"/>
            </a:pPr>
            <a:r>
              <a:rPr lang="en-US" sz="2400" dirty="0" smtClean="0"/>
              <a:t>Transportation</a:t>
            </a:r>
          </a:p>
        </p:txBody>
      </p:sp>
    </p:spTree>
    <p:extLst>
      <p:ext uri="{BB962C8B-B14F-4D97-AF65-F5344CB8AC3E}">
        <p14:creationId xmlns:p14="http://schemas.microsoft.com/office/powerpoint/2010/main" xmlns="" val="256797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Typical Response Organization</a:t>
            </a:r>
            <a:endParaRPr lang="en-US" dirty="0"/>
          </a:p>
        </p:txBody>
      </p:sp>
      <p:graphicFrame>
        <p:nvGraphicFramePr>
          <p:cNvPr id="7"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679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Organization:</a:t>
            </a:r>
            <a:br>
              <a:rPr lang="en-US" dirty="0" smtClean="0"/>
            </a:br>
            <a:r>
              <a:rPr lang="en-US" dirty="0" smtClean="0"/>
              <a:t>Search &amp; Rescue Operations Completed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EM Guide">
      <a:dk1>
        <a:sysClr val="windowText" lastClr="000000"/>
      </a:dk1>
      <a:lt1>
        <a:sysClr val="window" lastClr="FFFFFF"/>
      </a:lt1>
      <a:dk2>
        <a:srgbClr val="1B3668"/>
      </a:dk2>
      <a:lt2>
        <a:srgbClr val="BFBFBF"/>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1B36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1722</Words>
  <Application>Microsoft Office PowerPoint</Application>
  <PresentationFormat>On-screen Show (4:3)</PresentationFormat>
  <Paragraphs>420</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ESF to RSF: Everyone has a Recovery Function</vt:lpstr>
      <vt:lpstr>Intro</vt:lpstr>
      <vt:lpstr>Winter 2016</vt:lpstr>
      <vt:lpstr>How’d Kate &amp; Michelle get here?</vt:lpstr>
      <vt:lpstr>Susan’s Big Idea</vt:lpstr>
      <vt:lpstr>Susan’s Big Idea</vt:lpstr>
      <vt:lpstr>Susan’s Big Idea</vt:lpstr>
      <vt:lpstr>Typical Response Organization</vt:lpstr>
      <vt:lpstr>Response Organization: Search &amp; Rescue Operations Completed</vt:lpstr>
      <vt:lpstr>Response Organization: Power Restored</vt:lpstr>
      <vt:lpstr>Response Organization: Roads Cleared</vt:lpstr>
      <vt:lpstr>Response Organization: Shelters Close</vt:lpstr>
      <vt:lpstr>Response Organization: EOC Returns to Steady State</vt:lpstr>
      <vt:lpstr>One Person Left to Process Project Worksheets</vt:lpstr>
      <vt:lpstr>End Game:</vt:lpstr>
      <vt:lpstr>Baseline Recovery</vt:lpstr>
      <vt:lpstr>Beyond the Baseline (the Hard Stuff)</vt:lpstr>
      <vt:lpstr>What Does It Look Like?</vt:lpstr>
      <vt:lpstr>Transition ESF to RSF</vt:lpstr>
      <vt:lpstr>The Connection</vt:lpstr>
      <vt:lpstr>RSF Descriptions: CPCB</vt:lpstr>
      <vt:lpstr>RSF Descriptions: ECON</vt:lpstr>
      <vt:lpstr>RSF Descriptions: HSS</vt:lpstr>
      <vt:lpstr>RSF Descriptions: H</vt:lpstr>
      <vt:lpstr>RSF Descriptions: IS</vt:lpstr>
      <vt:lpstr>RSF Descriptions: NCR</vt:lpstr>
      <vt:lpstr>Typical Response Organization</vt:lpstr>
      <vt:lpstr>Community Recovery Organization</vt:lpstr>
      <vt:lpstr>Our Template</vt:lpstr>
      <vt:lpstr>VDEM/State Response</vt:lpstr>
      <vt:lpstr>VDEM Aiming Beyond the Baseline</vt:lpstr>
      <vt:lpstr>VDEM Aiming Beyond the Baseline</vt:lpstr>
      <vt:lpstr>VDEM Aiming Beyond the Baseline</vt:lpstr>
      <vt:lpstr>Steps Forward</vt:lpstr>
      <vt:lpstr>New VEST Organization</vt:lpstr>
      <vt:lpstr>Resources</vt:lpstr>
      <vt:lpstr>Questions?</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bcrawford</dc:creator>
  <cp:lastModifiedBy>emtraining</cp:lastModifiedBy>
  <cp:revision>94</cp:revision>
  <dcterms:created xsi:type="dcterms:W3CDTF">2015-12-02T16:50:16Z</dcterms:created>
  <dcterms:modified xsi:type="dcterms:W3CDTF">2016-10-20T15:27:36Z</dcterms:modified>
</cp:coreProperties>
</file>